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309" r:id="rId3"/>
    <p:sldId id="310" r:id="rId4"/>
    <p:sldId id="284" r:id="rId5"/>
    <p:sldId id="305" r:id="rId6"/>
    <p:sldId id="306" r:id="rId7"/>
    <p:sldId id="304" r:id="rId8"/>
    <p:sldId id="318" r:id="rId9"/>
    <p:sldId id="302" r:id="rId10"/>
    <p:sldId id="313" r:id="rId11"/>
    <p:sldId id="308" r:id="rId12"/>
    <p:sldId id="311" r:id="rId13"/>
    <p:sldId id="312" r:id="rId14"/>
    <p:sldId id="314" r:id="rId15"/>
    <p:sldId id="315" r:id="rId16"/>
    <p:sldId id="316" r:id="rId17"/>
    <p:sldId id="317" r:id="rId18"/>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69">
          <p15:clr>
            <a:srgbClr val="A4A3A4"/>
          </p15:clr>
        </p15:guide>
        <p15:guide id="2" orient="horz" pos="4040">
          <p15:clr>
            <a:srgbClr val="A4A3A4"/>
          </p15:clr>
        </p15:guide>
        <p15:guide id="3" orient="horz" pos="910">
          <p15:clr>
            <a:srgbClr val="A4A3A4"/>
          </p15:clr>
        </p15:guide>
        <p15:guide id="4" orient="horz" pos="832">
          <p15:clr>
            <a:srgbClr val="A4A3A4"/>
          </p15:clr>
        </p15:guide>
        <p15:guide id="5" orient="horz" pos="1481">
          <p15:clr>
            <a:srgbClr val="A4A3A4"/>
          </p15:clr>
        </p15:guide>
        <p15:guide id="6" orient="horz" pos="1554">
          <p15:clr>
            <a:srgbClr val="A4A3A4"/>
          </p15:clr>
        </p15:guide>
        <p15:guide id="7" orient="horz" pos="2117">
          <p15:clr>
            <a:srgbClr val="A4A3A4"/>
          </p15:clr>
        </p15:guide>
        <p15:guide id="8" orient="horz" pos="2204">
          <p15:clr>
            <a:srgbClr val="A4A3A4"/>
          </p15:clr>
        </p15:guide>
        <p15:guide id="9" pos="5482">
          <p15:clr>
            <a:srgbClr val="A4A3A4"/>
          </p15:clr>
        </p15:guide>
        <p15:guide id="10" pos="262">
          <p15:clr>
            <a:srgbClr val="A4A3A4"/>
          </p15:clr>
        </p15:guide>
        <p15:guide id="11" pos="853">
          <p15:clr>
            <a:srgbClr val="A4A3A4"/>
          </p15:clr>
        </p15:guide>
        <p15:guide id="12" pos="935">
          <p15:clr>
            <a:srgbClr val="A4A3A4"/>
          </p15:clr>
        </p15:guide>
        <p15:guide id="13" pos="1514">
          <p15:clr>
            <a:srgbClr val="A4A3A4"/>
          </p15:clr>
        </p15:guide>
        <p15:guide id="14" pos="1595">
          <p15:clr>
            <a:srgbClr val="A4A3A4"/>
          </p15:clr>
        </p15:guide>
        <p15:guide id="15" pos="2177">
          <p15:clr>
            <a:srgbClr val="A4A3A4"/>
          </p15:clr>
        </p15:guide>
        <p15:guide id="16" pos="2255">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3F72"/>
    <a:srgbClr val="94CE09"/>
    <a:srgbClr val="FFFFFF"/>
    <a:srgbClr val="702E99"/>
    <a:srgbClr val="007A91"/>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2A8FE-C5CD-45F2-9852-CA962F4A5FA4}" v="253" dt="2019-05-08T07:39:27.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6" autoAdjust="0"/>
    <p:restoredTop sz="92882" autoAdjust="0"/>
  </p:normalViewPr>
  <p:slideViewPr>
    <p:cSldViewPr snapToGrid="0" snapToObjects="1" showGuides="1">
      <p:cViewPr varScale="1">
        <p:scale>
          <a:sx n="104" d="100"/>
          <a:sy n="104" d="100"/>
        </p:scale>
        <p:origin x="-1902" y="90"/>
      </p:cViewPr>
      <p:guideLst>
        <p:guide orient="horz" pos="269"/>
        <p:guide orient="horz" pos="4040"/>
        <p:guide orient="horz" pos="910"/>
        <p:guide orient="horz" pos="832"/>
        <p:guide orient="horz" pos="1481"/>
        <p:guide orient="horz" pos="1554"/>
        <p:guide orient="horz" pos="2117"/>
        <p:guide orient="horz" pos="2204"/>
        <p:guide pos="5482"/>
        <p:guide pos="262"/>
        <p:guide pos="853"/>
        <p:guide pos="935"/>
        <p:guide pos="1514"/>
        <p:guide pos="1595"/>
        <p:guide pos="2177"/>
        <p:guide pos="22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272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Naughton, Matthew (Employee Benefits)" userId="d74d5250-7e37-4f55-a3de-f1d953ebd7af" providerId="ADAL" clId="{9F02A8FE-C5CD-45F2-9852-CA962F4A5FA4}"/>
    <pc:docChg chg="custSel delSld modSld">
      <pc:chgData name="McNaughton, Matthew (Employee Benefits)" userId="d74d5250-7e37-4f55-a3de-f1d953ebd7af" providerId="ADAL" clId="{9F02A8FE-C5CD-45F2-9852-CA962F4A5FA4}" dt="2019-05-08T07:39:27.805" v="252" actId="2711"/>
      <pc:docMkLst>
        <pc:docMk/>
      </pc:docMkLst>
      <pc:sldChg chg="modSp">
        <pc:chgData name="McNaughton, Matthew (Employee Benefits)" userId="d74d5250-7e37-4f55-a3de-f1d953ebd7af" providerId="ADAL" clId="{9F02A8FE-C5CD-45F2-9852-CA962F4A5FA4}" dt="2019-05-08T07:08:38.384" v="107" actId="1035"/>
        <pc:sldMkLst>
          <pc:docMk/>
          <pc:sldMk cId="3750197867" sldId="284"/>
        </pc:sldMkLst>
        <pc:spChg chg="mod">
          <ac:chgData name="McNaughton, Matthew (Employee Benefits)" userId="d74d5250-7e37-4f55-a3de-f1d953ebd7af" providerId="ADAL" clId="{9F02A8FE-C5CD-45F2-9852-CA962F4A5FA4}" dt="2019-05-08T07:08:36.263" v="102" actId="1036"/>
          <ac:spMkLst>
            <pc:docMk/>
            <pc:sldMk cId="3750197867" sldId="284"/>
            <ac:spMk id="4" creationId="{00000000-0000-0000-0000-000000000000}"/>
          </ac:spMkLst>
        </pc:spChg>
        <pc:picChg chg="mod">
          <ac:chgData name="McNaughton, Matthew (Employee Benefits)" userId="d74d5250-7e37-4f55-a3de-f1d953ebd7af" providerId="ADAL" clId="{9F02A8FE-C5CD-45F2-9852-CA962F4A5FA4}" dt="2019-05-08T07:08:38.384" v="107" actId="1035"/>
          <ac:picMkLst>
            <pc:docMk/>
            <pc:sldMk cId="3750197867" sldId="284"/>
            <ac:picMk id="5" creationId="{F4C3CDB7-AF66-4A2F-9BD1-29C70A93857C}"/>
          </ac:picMkLst>
        </pc:picChg>
      </pc:sldChg>
      <pc:sldChg chg="modSp">
        <pc:chgData name="McNaughton, Matthew (Employee Benefits)" userId="d74d5250-7e37-4f55-a3de-f1d953ebd7af" providerId="ADAL" clId="{9F02A8FE-C5CD-45F2-9852-CA962F4A5FA4}" dt="2019-05-08T07:38:07.313" v="249" actId="255"/>
        <pc:sldMkLst>
          <pc:docMk/>
          <pc:sldMk cId="1488534360" sldId="304"/>
        </pc:sldMkLst>
        <pc:spChg chg="mod">
          <ac:chgData name="McNaughton, Matthew (Employee Benefits)" userId="d74d5250-7e37-4f55-a3de-f1d953ebd7af" providerId="ADAL" clId="{9F02A8FE-C5CD-45F2-9852-CA962F4A5FA4}" dt="2019-05-08T07:38:07.313" v="249" actId="255"/>
          <ac:spMkLst>
            <pc:docMk/>
            <pc:sldMk cId="1488534360" sldId="304"/>
            <ac:spMk id="4" creationId="{00000000-0000-0000-0000-000000000000}"/>
          </ac:spMkLst>
        </pc:spChg>
      </pc:sldChg>
      <pc:sldChg chg="modSp">
        <pc:chgData name="McNaughton, Matthew (Employee Benefits)" userId="d74d5250-7e37-4f55-a3de-f1d953ebd7af" providerId="ADAL" clId="{9F02A8FE-C5CD-45F2-9852-CA962F4A5FA4}" dt="2019-05-08T07:37:02.691" v="245" actId="1035"/>
        <pc:sldMkLst>
          <pc:docMk/>
          <pc:sldMk cId="3744495479" sldId="305"/>
        </pc:sldMkLst>
        <pc:spChg chg="mod">
          <ac:chgData name="McNaughton, Matthew (Employee Benefits)" userId="d74d5250-7e37-4f55-a3de-f1d953ebd7af" providerId="ADAL" clId="{9F02A8FE-C5CD-45F2-9852-CA962F4A5FA4}" dt="2019-05-08T07:36:56.004" v="232" actId="255"/>
          <ac:spMkLst>
            <pc:docMk/>
            <pc:sldMk cId="3744495479" sldId="305"/>
            <ac:spMk id="4" creationId="{00000000-0000-0000-0000-000000000000}"/>
          </ac:spMkLst>
        </pc:spChg>
        <pc:graphicFrameChg chg="mod">
          <ac:chgData name="McNaughton, Matthew (Employee Benefits)" userId="d74d5250-7e37-4f55-a3de-f1d953ebd7af" providerId="ADAL" clId="{9F02A8FE-C5CD-45F2-9852-CA962F4A5FA4}" dt="2019-05-08T07:37:02.691" v="245" actId="1035"/>
          <ac:graphicFrameMkLst>
            <pc:docMk/>
            <pc:sldMk cId="3744495479" sldId="305"/>
            <ac:graphicFrameMk id="5" creationId="{B67D67C2-66C0-43F5-8C16-3CC27EF587A7}"/>
          </ac:graphicFrameMkLst>
        </pc:graphicFrameChg>
      </pc:sldChg>
      <pc:sldChg chg="del">
        <pc:chgData name="McNaughton, Matthew (Employee Benefits)" userId="d74d5250-7e37-4f55-a3de-f1d953ebd7af" providerId="ADAL" clId="{9F02A8FE-C5CD-45F2-9852-CA962F4A5FA4}" dt="2019-05-08T07:38:39.226" v="250" actId="2696"/>
        <pc:sldMkLst>
          <pc:docMk/>
          <pc:sldMk cId="1305362336" sldId="307"/>
        </pc:sldMkLst>
      </pc:sldChg>
      <pc:sldChg chg="modSp">
        <pc:chgData name="McNaughton, Matthew (Employee Benefits)" userId="d74d5250-7e37-4f55-a3de-f1d953ebd7af" providerId="ADAL" clId="{9F02A8FE-C5CD-45F2-9852-CA962F4A5FA4}" dt="2019-05-08T07:39:27.805" v="252" actId="2711"/>
        <pc:sldMkLst>
          <pc:docMk/>
          <pc:sldMk cId="120398810" sldId="317"/>
        </pc:sldMkLst>
        <pc:spChg chg="mod">
          <ac:chgData name="McNaughton, Matthew (Employee Benefits)" userId="d74d5250-7e37-4f55-a3de-f1d953ebd7af" providerId="ADAL" clId="{9F02A8FE-C5CD-45F2-9852-CA962F4A5FA4}" dt="2019-05-08T07:39:27.805" v="252" actId="2711"/>
          <ac:spMkLst>
            <pc:docMk/>
            <pc:sldMk cId="120398810" sldId="317"/>
            <ac:spMk id="5121" creationId="{00000000-0000-0000-0000-000000000000}"/>
          </ac:spMkLst>
        </pc:spChg>
        <pc:spChg chg="mod">
          <ac:chgData name="McNaughton, Matthew (Employee Benefits)" userId="d74d5250-7e37-4f55-a3de-f1d953ebd7af" providerId="ADAL" clId="{9F02A8FE-C5CD-45F2-9852-CA962F4A5FA4}" dt="2019-05-08T07:39:22.772" v="251" actId="2711"/>
          <ac:spMkLst>
            <pc:docMk/>
            <pc:sldMk cId="120398810" sldId="317"/>
            <ac:spMk id="512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A9744-5D81-4419-9785-63D46E142543}" type="doc">
      <dgm:prSet loTypeId="urn:microsoft.com/office/officeart/2005/8/layout/chevron1" loCatId="process" qsTypeId="urn:microsoft.com/office/officeart/2005/8/quickstyle/simple1" qsCatId="simple" csTypeId="urn:microsoft.com/office/officeart/2005/8/colors/colorful1" csCatId="colorful" phldr="1"/>
      <dgm:spPr/>
    </dgm:pt>
    <dgm:pt modelId="{6031F54E-8D1C-4165-99F1-FAB632D16527}">
      <dgm:prSet phldrT="[Text]"/>
      <dgm:spPr/>
      <dgm:t>
        <a:bodyPr/>
        <a:lstStyle/>
        <a:p>
          <a:r>
            <a:rPr lang="en-GB" dirty="0" smtClean="0"/>
            <a:t>Teachers’ Pensions </a:t>
          </a:r>
          <a:r>
            <a:rPr lang="en-GB" dirty="0"/>
            <a:t>Reference </a:t>
          </a:r>
          <a:r>
            <a:rPr lang="en-GB" dirty="0" smtClean="0"/>
            <a:t>number</a:t>
          </a:r>
          <a:endParaRPr lang="en-GB" dirty="0"/>
        </a:p>
      </dgm:t>
    </dgm:pt>
    <dgm:pt modelId="{5ED4C5F7-D43E-4441-8F4F-C20D41367CCF}" type="parTrans" cxnId="{539F219D-DC31-4FEC-A4C7-4375F211043F}">
      <dgm:prSet/>
      <dgm:spPr/>
      <dgm:t>
        <a:bodyPr/>
        <a:lstStyle/>
        <a:p>
          <a:endParaRPr lang="en-GB"/>
        </a:p>
      </dgm:t>
    </dgm:pt>
    <dgm:pt modelId="{73CE30F3-6482-4E58-AC24-CF1F946A7DB1}" type="sibTrans" cxnId="{539F219D-DC31-4FEC-A4C7-4375F211043F}">
      <dgm:prSet/>
      <dgm:spPr/>
      <dgm:t>
        <a:bodyPr/>
        <a:lstStyle/>
        <a:p>
          <a:endParaRPr lang="en-GB"/>
        </a:p>
      </dgm:t>
    </dgm:pt>
    <dgm:pt modelId="{56245EF0-69E0-4CE4-A3A3-5F6AD13A7E44}">
      <dgm:prSet phldrT="[Text]"/>
      <dgm:spPr/>
      <dgm:t>
        <a:bodyPr/>
        <a:lstStyle/>
        <a:p>
          <a:r>
            <a:rPr lang="en-GB" dirty="0"/>
            <a:t>National Insurance </a:t>
          </a:r>
          <a:r>
            <a:rPr lang="en-GB" dirty="0" smtClean="0"/>
            <a:t>number</a:t>
          </a:r>
          <a:endParaRPr lang="en-GB" dirty="0"/>
        </a:p>
      </dgm:t>
    </dgm:pt>
    <dgm:pt modelId="{E2546B89-D409-41D1-8F82-EA6820E063B5}" type="parTrans" cxnId="{8A7E2D88-EB17-4658-8388-42E65F83FE70}">
      <dgm:prSet/>
      <dgm:spPr/>
      <dgm:t>
        <a:bodyPr/>
        <a:lstStyle/>
        <a:p>
          <a:endParaRPr lang="en-GB"/>
        </a:p>
      </dgm:t>
    </dgm:pt>
    <dgm:pt modelId="{8BDEFA79-2F79-431E-9E4A-09E983089D4F}" type="sibTrans" cxnId="{8A7E2D88-EB17-4658-8388-42E65F83FE70}">
      <dgm:prSet/>
      <dgm:spPr/>
      <dgm:t>
        <a:bodyPr/>
        <a:lstStyle/>
        <a:p>
          <a:endParaRPr lang="en-GB"/>
        </a:p>
      </dgm:t>
    </dgm:pt>
    <dgm:pt modelId="{2D57B4A1-F202-4046-968E-6A389B7362B0}">
      <dgm:prSet phldrT="[Text]"/>
      <dgm:spPr/>
      <dgm:t>
        <a:bodyPr/>
        <a:lstStyle/>
        <a:p>
          <a:r>
            <a:rPr lang="en-GB" dirty="0"/>
            <a:t>Date of Birth</a:t>
          </a:r>
        </a:p>
      </dgm:t>
    </dgm:pt>
    <dgm:pt modelId="{3524124D-875B-4183-951B-70E6E1F56DAC}" type="parTrans" cxnId="{FB40C3A3-E459-49D9-84D9-1C2E3DC5D7B2}">
      <dgm:prSet/>
      <dgm:spPr/>
      <dgm:t>
        <a:bodyPr/>
        <a:lstStyle/>
        <a:p>
          <a:endParaRPr lang="en-GB"/>
        </a:p>
      </dgm:t>
    </dgm:pt>
    <dgm:pt modelId="{1A67382E-6CEA-404D-9333-78E28819B529}" type="sibTrans" cxnId="{FB40C3A3-E459-49D9-84D9-1C2E3DC5D7B2}">
      <dgm:prSet/>
      <dgm:spPr/>
      <dgm:t>
        <a:bodyPr/>
        <a:lstStyle/>
        <a:p>
          <a:endParaRPr lang="en-GB"/>
        </a:p>
      </dgm:t>
    </dgm:pt>
    <dgm:pt modelId="{6341B2CB-7CB1-447D-A1FE-C21EFEE0984F}">
      <dgm:prSet phldrT="[Text]"/>
      <dgm:spPr/>
      <dgm:t>
        <a:bodyPr/>
        <a:lstStyle/>
        <a:p>
          <a:r>
            <a:rPr lang="en-GB" dirty="0"/>
            <a:t>Establishment </a:t>
          </a:r>
          <a:r>
            <a:rPr lang="en-GB" dirty="0" smtClean="0"/>
            <a:t>number</a:t>
          </a:r>
          <a:endParaRPr lang="en-GB" dirty="0"/>
        </a:p>
      </dgm:t>
    </dgm:pt>
    <dgm:pt modelId="{F076264C-CB51-4F6D-83B8-5ABBA4F06FBD}" type="parTrans" cxnId="{C26C5701-A16D-4B93-9225-4F18A55CE17D}">
      <dgm:prSet/>
      <dgm:spPr/>
      <dgm:t>
        <a:bodyPr/>
        <a:lstStyle/>
        <a:p>
          <a:endParaRPr lang="en-GB"/>
        </a:p>
      </dgm:t>
    </dgm:pt>
    <dgm:pt modelId="{7FFC32DC-1DB0-478F-8B3E-4A3D1EBA0B53}" type="sibTrans" cxnId="{C26C5701-A16D-4B93-9225-4F18A55CE17D}">
      <dgm:prSet/>
      <dgm:spPr/>
      <dgm:t>
        <a:bodyPr/>
        <a:lstStyle/>
        <a:p>
          <a:endParaRPr lang="en-GB"/>
        </a:p>
      </dgm:t>
    </dgm:pt>
    <dgm:pt modelId="{5C7BDFE5-A349-4338-B80D-60A4DC59BC73}">
      <dgm:prSet phldrT="[Text]"/>
      <dgm:spPr/>
      <dgm:t>
        <a:bodyPr/>
        <a:lstStyle/>
        <a:p>
          <a:r>
            <a:rPr lang="en-GB" dirty="0"/>
            <a:t>Local Authority </a:t>
          </a:r>
          <a:r>
            <a:rPr lang="en-GB" dirty="0" smtClean="0"/>
            <a:t>number</a:t>
          </a:r>
          <a:endParaRPr lang="en-GB" dirty="0"/>
        </a:p>
      </dgm:t>
    </dgm:pt>
    <dgm:pt modelId="{4DF830FB-8D11-413C-B715-B83077DE7FDC}" type="parTrans" cxnId="{D2AD3197-19EF-45DA-801E-1F74E6D92448}">
      <dgm:prSet/>
      <dgm:spPr/>
      <dgm:t>
        <a:bodyPr/>
        <a:lstStyle/>
        <a:p>
          <a:endParaRPr lang="en-GB"/>
        </a:p>
      </dgm:t>
    </dgm:pt>
    <dgm:pt modelId="{F6F8E8DD-F5EA-4F3A-A3DC-F2C02E955FBB}" type="sibTrans" cxnId="{D2AD3197-19EF-45DA-801E-1F74E6D92448}">
      <dgm:prSet/>
      <dgm:spPr/>
      <dgm:t>
        <a:bodyPr/>
        <a:lstStyle/>
        <a:p>
          <a:endParaRPr lang="en-GB"/>
        </a:p>
      </dgm:t>
    </dgm:pt>
    <dgm:pt modelId="{ED1098DB-7D37-42F8-9A14-62637296A852}" type="pres">
      <dgm:prSet presAssocID="{414A9744-5D81-4419-9785-63D46E142543}" presName="Name0" presStyleCnt="0">
        <dgm:presLayoutVars>
          <dgm:dir/>
          <dgm:animLvl val="lvl"/>
          <dgm:resizeHandles val="exact"/>
        </dgm:presLayoutVars>
      </dgm:prSet>
      <dgm:spPr/>
    </dgm:pt>
    <dgm:pt modelId="{C5212EAE-B17A-40AE-BCB9-B0113F71BDA5}" type="pres">
      <dgm:prSet presAssocID="{6031F54E-8D1C-4165-99F1-FAB632D16527}" presName="parTxOnly" presStyleLbl="node1" presStyleIdx="0" presStyleCnt="5">
        <dgm:presLayoutVars>
          <dgm:chMax val="0"/>
          <dgm:chPref val="0"/>
          <dgm:bulletEnabled val="1"/>
        </dgm:presLayoutVars>
      </dgm:prSet>
      <dgm:spPr/>
      <dgm:t>
        <a:bodyPr/>
        <a:lstStyle/>
        <a:p>
          <a:endParaRPr lang="en-GB"/>
        </a:p>
      </dgm:t>
    </dgm:pt>
    <dgm:pt modelId="{8B651FA9-B4DE-4D33-A414-BEA79EE572C1}" type="pres">
      <dgm:prSet presAssocID="{73CE30F3-6482-4E58-AC24-CF1F946A7DB1}" presName="parTxOnlySpace" presStyleCnt="0"/>
      <dgm:spPr/>
    </dgm:pt>
    <dgm:pt modelId="{824233B7-BE7E-40EA-9C4C-ACEB967B7C27}" type="pres">
      <dgm:prSet presAssocID="{56245EF0-69E0-4CE4-A3A3-5F6AD13A7E44}" presName="parTxOnly" presStyleLbl="node1" presStyleIdx="1" presStyleCnt="5">
        <dgm:presLayoutVars>
          <dgm:chMax val="0"/>
          <dgm:chPref val="0"/>
          <dgm:bulletEnabled val="1"/>
        </dgm:presLayoutVars>
      </dgm:prSet>
      <dgm:spPr/>
      <dgm:t>
        <a:bodyPr/>
        <a:lstStyle/>
        <a:p>
          <a:endParaRPr lang="en-GB"/>
        </a:p>
      </dgm:t>
    </dgm:pt>
    <dgm:pt modelId="{614061AB-ACFA-44F2-981B-09B887C9567A}" type="pres">
      <dgm:prSet presAssocID="{8BDEFA79-2F79-431E-9E4A-09E983089D4F}" presName="parTxOnlySpace" presStyleCnt="0"/>
      <dgm:spPr/>
    </dgm:pt>
    <dgm:pt modelId="{791ECD3F-A240-44DA-89E4-DBC558D80E70}" type="pres">
      <dgm:prSet presAssocID="{2D57B4A1-F202-4046-968E-6A389B7362B0}" presName="parTxOnly" presStyleLbl="node1" presStyleIdx="2" presStyleCnt="5">
        <dgm:presLayoutVars>
          <dgm:chMax val="0"/>
          <dgm:chPref val="0"/>
          <dgm:bulletEnabled val="1"/>
        </dgm:presLayoutVars>
      </dgm:prSet>
      <dgm:spPr/>
      <dgm:t>
        <a:bodyPr/>
        <a:lstStyle/>
        <a:p>
          <a:endParaRPr lang="en-GB"/>
        </a:p>
      </dgm:t>
    </dgm:pt>
    <dgm:pt modelId="{6DB8E8E1-9853-4AD1-B1A6-56D94F24C729}" type="pres">
      <dgm:prSet presAssocID="{1A67382E-6CEA-404D-9333-78E28819B529}" presName="parTxOnlySpace" presStyleCnt="0"/>
      <dgm:spPr/>
    </dgm:pt>
    <dgm:pt modelId="{332B41DC-BFF2-406F-89C3-40988A0F7DB8}" type="pres">
      <dgm:prSet presAssocID="{5C7BDFE5-A349-4338-B80D-60A4DC59BC73}" presName="parTxOnly" presStyleLbl="node1" presStyleIdx="3" presStyleCnt="5">
        <dgm:presLayoutVars>
          <dgm:chMax val="0"/>
          <dgm:chPref val="0"/>
          <dgm:bulletEnabled val="1"/>
        </dgm:presLayoutVars>
      </dgm:prSet>
      <dgm:spPr/>
      <dgm:t>
        <a:bodyPr/>
        <a:lstStyle/>
        <a:p>
          <a:endParaRPr lang="en-GB"/>
        </a:p>
      </dgm:t>
    </dgm:pt>
    <dgm:pt modelId="{9F1325BC-74FE-4E4B-8F2D-923786637A13}" type="pres">
      <dgm:prSet presAssocID="{F6F8E8DD-F5EA-4F3A-A3DC-F2C02E955FBB}" presName="parTxOnlySpace" presStyleCnt="0"/>
      <dgm:spPr/>
    </dgm:pt>
    <dgm:pt modelId="{1A57BB8F-EFB5-46EF-9AD8-F5BB916D4FE7}" type="pres">
      <dgm:prSet presAssocID="{6341B2CB-7CB1-447D-A1FE-C21EFEE0984F}" presName="parTxOnly" presStyleLbl="node1" presStyleIdx="4" presStyleCnt="5">
        <dgm:presLayoutVars>
          <dgm:chMax val="0"/>
          <dgm:chPref val="0"/>
          <dgm:bulletEnabled val="1"/>
        </dgm:presLayoutVars>
      </dgm:prSet>
      <dgm:spPr/>
      <dgm:t>
        <a:bodyPr/>
        <a:lstStyle/>
        <a:p>
          <a:endParaRPr lang="en-GB"/>
        </a:p>
      </dgm:t>
    </dgm:pt>
  </dgm:ptLst>
  <dgm:cxnLst>
    <dgm:cxn modelId="{905E76F1-A221-4052-B850-96E7041ABA9F}" type="presOf" srcId="{6341B2CB-7CB1-447D-A1FE-C21EFEE0984F}" destId="{1A57BB8F-EFB5-46EF-9AD8-F5BB916D4FE7}" srcOrd="0" destOrd="0" presId="urn:microsoft.com/office/officeart/2005/8/layout/chevron1"/>
    <dgm:cxn modelId="{8A7E2D88-EB17-4658-8388-42E65F83FE70}" srcId="{414A9744-5D81-4419-9785-63D46E142543}" destId="{56245EF0-69E0-4CE4-A3A3-5F6AD13A7E44}" srcOrd="1" destOrd="0" parTransId="{E2546B89-D409-41D1-8F82-EA6820E063B5}" sibTransId="{8BDEFA79-2F79-431E-9E4A-09E983089D4F}"/>
    <dgm:cxn modelId="{D2AD3197-19EF-45DA-801E-1F74E6D92448}" srcId="{414A9744-5D81-4419-9785-63D46E142543}" destId="{5C7BDFE5-A349-4338-B80D-60A4DC59BC73}" srcOrd="3" destOrd="0" parTransId="{4DF830FB-8D11-413C-B715-B83077DE7FDC}" sibTransId="{F6F8E8DD-F5EA-4F3A-A3DC-F2C02E955FBB}"/>
    <dgm:cxn modelId="{22442831-AE76-42F8-9AFC-B8006A180D26}" type="presOf" srcId="{414A9744-5D81-4419-9785-63D46E142543}" destId="{ED1098DB-7D37-42F8-9A14-62637296A852}" srcOrd="0" destOrd="0" presId="urn:microsoft.com/office/officeart/2005/8/layout/chevron1"/>
    <dgm:cxn modelId="{539F219D-DC31-4FEC-A4C7-4375F211043F}" srcId="{414A9744-5D81-4419-9785-63D46E142543}" destId="{6031F54E-8D1C-4165-99F1-FAB632D16527}" srcOrd="0" destOrd="0" parTransId="{5ED4C5F7-D43E-4441-8F4F-C20D41367CCF}" sibTransId="{73CE30F3-6482-4E58-AC24-CF1F946A7DB1}"/>
    <dgm:cxn modelId="{6B93ABA2-E4FA-43D7-89F9-268C4FBF6339}" type="presOf" srcId="{5C7BDFE5-A349-4338-B80D-60A4DC59BC73}" destId="{332B41DC-BFF2-406F-89C3-40988A0F7DB8}" srcOrd="0" destOrd="0" presId="urn:microsoft.com/office/officeart/2005/8/layout/chevron1"/>
    <dgm:cxn modelId="{853B5478-AFCD-4173-BE4B-A816F1919CD7}" type="presOf" srcId="{6031F54E-8D1C-4165-99F1-FAB632D16527}" destId="{C5212EAE-B17A-40AE-BCB9-B0113F71BDA5}" srcOrd="0" destOrd="0" presId="urn:microsoft.com/office/officeart/2005/8/layout/chevron1"/>
    <dgm:cxn modelId="{65F6809B-91D0-4B1F-9A05-28405D7023F2}" type="presOf" srcId="{2D57B4A1-F202-4046-968E-6A389B7362B0}" destId="{791ECD3F-A240-44DA-89E4-DBC558D80E70}" srcOrd="0" destOrd="0" presId="urn:microsoft.com/office/officeart/2005/8/layout/chevron1"/>
    <dgm:cxn modelId="{28565333-3F94-4C6C-B00E-9C7EB9A09991}" type="presOf" srcId="{56245EF0-69E0-4CE4-A3A3-5F6AD13A7E44}" destId="{824233B7-BE7E-40EA-9C4C-ACEB967B7C27}" srcOrd="0" destOrd="0" presId="urn:microsoft.com/office/officeart/2005/8/layout/chevron1"/>
    <dgm:cxn modelId="{C26C5701-A16D-4B93-9225-4F18A55CE17D}" srcId="{414A9744-5D81-4419-9785-63D46E142543}" destId="{6341B2CB-7CB1-447D-A1FE-C21EFEE0984F}" srcOrd="4" destOrd="0" parTransId="{F076264C-CB51-4F6D-83B8-5ABBA4F06FBD}" sibTransId="{7FFC32DC-1DB0-478F-8B3E-4A3D1EBA0B53}"/>
    <dgm:cxn modelId="{FB40C3A3-E459-49D9-84D9-1C2E3DC5D7B2}" srcId="{414A9744-5D81-4419-9785-63D46E142543}" destId="{2D57B4A1-F202-4046-968E-6A389B7362B0}" srcOrd="2" destOrd="0" parTransId="{3524124D-875B-4183-951B-70E6E1F56DAC}" sibTransId="{1A67382E-6CEA-404D-9333-78E28819B529}"/>
    <dgm:cxn modelId="{7702A1E0-1433-4F7A-8D24-1F608F067A43}" type="presParOf" srcId="{ED1098DB-7D37-42F8-9A14-62637296A852}" destId="{C5212EAE-B17A-40AE-BCB9-B0113F71BDA5}" srcOrd="0" destOrd="0" presId="urn:microsoft.com/office/officeart/2005/8/layout/chevron1"/>
    <dgm:cxn modelId="{A9F189F6-FCED-49E2-AD90-65C26A86F89A}" type="presParOf" srcId="{ED1098DB-7D37-42F8-9A14-62637296A852}" destId="{8B651FA9-B4DE-4D33-A414-BEA79EE572C1}" srcOrd="1" destOrd="0" presId="urn:microsoft.com/office/officeart/2005/8/layout/chevron1"/>
    <dgm:cxn modelId="{3B467983-2260-44C4-83A1-D164390ABB2B}" type="presParOf" srcId="{ED1098DB-7D37-42F8-9A14-62637296A852}" destId="{824233B7-BE7E-40EA-9C4C-ACEB967B7C27}" srcOrd="2" destOrd="0" presId="urn:microsoft.com/office/officeart/2005/8/layout/chevron1"/>
    <dgm:cxn modelId="{79FA1B00-BE9A-47A1-B3C5-C89BD9D77564}" type="presParOf" srcId="{ED1098DB-7D37-42F8-9A14-62637296A852}" destId="{614061AB-ACFA-44F2-981B-09B887C9567A}" srcOrd="3" destOrd="0" presId="urn:microsoft.com/office/officeart/2005/8/layout/chevron1"/>
    <dgm:cxn modelId="{C06B464A-10A2-4318-B3DF-ACC4CAB8F415}" type="presParOf" srcId="{ED1098DB-7D37-42F8-9A14-62637296A852}" destId="{791ECD3F-A240-44DA-89E4-DBC558D80E70}" srcOrd="4" destOrd="0" presId="urn:microsoft.com/office/officeart/2005/8/layout/chevron1"/>
    <dgm:cxn modelId="{F03F3F10-0C3A-4E35-9692-428C9530C5DE}" type="presParOf" srcId="{ED1098DB-7D37-42F8-9A14-62637296A852}" destId="{6DB8E8E1-9853-4AD1-B1A6-56D94F24C729}" srcOrd="5" destOrd="0" presId="urn:microsoft.com/office/officeart/2005/8/layout/chevron1"/>
    <dgm:cxn modelId="{3341066E-EFB0-447F-9317-0E8A8B7FD849}" type="presParOf" srcId="{ED1098DB-7D37-42F8-9A14-62637296A852}" destId="{332B41DC-BFF2-406F-89C3-40988A0F7DB8}" srcOrd="6" destOrd="0" presId="urn:microsoft.com/office/officeart/2005/8/layout/chevron1"/>
    <dgm:cxn modelId="{01EF0A91-B278-453A-81B0-731EA8783E06}" type="presParOf" srcId="{ED1098DB-7D37-42F8-9A14-62637296A852}" destId="{9F1325BC-74FE-4E4B-8F2D-923786637A13}" srcOrd="7" destOrd="0" presId="urn:microsoft.com/office/officeart/2005/8/layout/chevron1"/>
    <dgm:cxn modelId="{6D7AA683-BE9E-4326-9C09-80FF639EF01F}" type="presParOf" srcId="{ED1098DB-7D37-42F8-9A14-62637296A852}" destId="{1A57BB8F-EFB5-46EF-9AD8-F5BB916D4FE7}"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7A40C-30F1-4084-BB6B-86B2785E5FBA}" type="doc">
      <dgm:prSet loTypeId="urn:microsoft.com/office/officeart/2005/8/layout/chevron1" loCatId="process" qsTypeId="urn:microsoft.com/office/officeart/2005/8/quickstyle/simple1" qsCatId="simple" csTypeId="urn:microsoft.com/office/officeart/2005/8/colors/accent1_2" csCatId="accent1" phldr="1"/>
      <dgm:spPr/>
    </dgm:pt>
    <dgm:pt modelId="{23ECE83F-8409-4A1B-8B7B-47384FAF134C}">
      <dgm:prSet phldrT="[Text]" custT="1"/>
      <dgm:spPr/>
      <dgm:t>
        <a:bodyPr/>
        <a:lstStyle/>
        <a:p>
          <a:r>
            <a:rPr lang="en-GB" sz="1000" dirty="0"/>
            <a:t>Role Identifier</a:t>
          </a:r>
        </a:p>
      </dgm:t>
    </dgm:pt>
    <dgm:pt modelId="{4769B654-EAC3-4FAF-9611-93A2A942B734}" type="parTrans" cxnId="{5405A86D-B9E2-4253-BBBD-D7D75D20BE14}">
      <dgm:prSet/>
      <dgm:spPr/>
      <dgm:t>
        <a:bodyPr/>
        <a:lstStyle/>
        <a:p>
          <a:endParaRPr lang="en-GB"/>
        </a:p>
      </dgm:t>
    </dgm:pt>
    <dgm:pt modelId="{BC1CF9E0-4211-4017-A35D-03C6D4886E8D}" type="sibTrans" cxnId="{5405A86D-B9E2-4253-BBBD-D7D75D20BE14}">
      <dgm:prSet/>
      <dgm:spPr/>
      <dgm:t>
        <a:bodyPr/>
        <a:lstStyle/>
        <a:p>
          <a:endParaRPr lang="en-GB"/>
        </a:p>
      </dgm:t>
    </dgm:pt>
    <dgm:pt modelId="{38B556AE-6BBF-45F3-A9A9-1BBE15D68571}" type="pres">
      <dgm:prSet presAssocID="{3EB7A40C-30F1-4084-BB6B-86B2785E5FBA}" presName="Name0" presStyleCnt="0">
        <dgm:presLayoutVars>
          <dgm:dir/>
          <dgm:animLvl val="lvl"/>
          <dgm:resizeHandles val="exact"/>
        </dgm:presLayoutVars>
      </dgm:prSet>
      <dgm:spPr/>
    </dgm:pt>
    <dgm:pt modelId="{41EE0336-7BC2-4F86-BB8C-34BC234F340E}" type="pres">
      <dgm:prSet presAssocID="{23ECE83F-8409-4A1B-8B7B-47384FAF134C}" presName="parTxOnly" presStyleLbl="node1" presStyleIdx="0" presStyleCnt="1" custLinFactNeighborX="38947" custLinFactNeighborY="66810">
        <dgm:presLayoutVars>
          <dgm:chMax val="0"/>
          <dgm:chPref val="0"/>
          <dgm:bulletEnabled val="1"/>
        </dgm:presLayoutVars>
      </dgm:prSet>
      <dgm:spPr/>
      <dgm:t>
        <a:bodyPr/>
        <a:lstStyle/>
        <a:p>
          <a:endParaRPr lang="en-GB"/>
        </a:p>
      </dgm:t>
    </dgm:pt>
  </dgm:ptLst>
  <dgm:cxnLst>
    <dgm:cxn modelId="{5405A86D-B9E2-4253-BBBD-D7D75D20BE14}" srcId="{3EB7A40C-30F1-4084-BB6B-86B2785E5FBA}" destId="{23ECE83F-8409-4A1B-8B7B-47384FAF134C}" srcOrd="0" destOrd="0" parTransId="{4769B654-EAC3-4FAF-9611-93A2A942B734}" sibTransId="{BC1CF9E0-4211-4017-A35D-03C6D4886E8D}"/>
    <dgm:cxn modelId="{E7895C65-D721-4354-8556-03BE36E124BC}" type="presOf" srcId="{23ECE83F-8409-4A1B-8B7B-47384FAF134C}" destId="{41EE0336-7BC2-4F86-BB8C-34BC234F340E}" srcOrd="0" destOrd="0" presId="urn:microsoft.com/office/officeart/2005/8/layout/chevron1"/>
    <dgm:cxn modelId="{8BC00A9C-9118-412E-B390-842C57E0D699}" type="presOf" srcId="{3EB7A40C-30F1-4084-BB6B-86B2785E5FBA}" destId="{38B556AE-6BBF-45F3-A9A9-1BBE15D68571}" srcOrd="0" destOrd="0" presId="urn:microsoft.com/office/officeart/2005/8/layout/chevron1"/>
    <dgm:cxn modelId="{D76739DD-E198-4106-9250-677CB6B9691C}" type="presParOf" srcId="{38B556AE-6BBF-45F3-A9A9-1BBE15D68571}" destId="{41EE0336-7BC2-4F86-BB8C-34BC234F340E}"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24D782-E386-4406-B519-9D1C75967388}" type="doc">
      <dgm:prSet loTypeId="urn:microsoft.com/office/officeart/2005/8/layout/equation1" loCatId="process" qsTypeId="urn:microsoft.com/office/officeart/2005/8/quickstyle/simple1" qsCatId="simple" csTypeId="urn:microsoft.com/office/officeart/2005/8/colors/colorful1" csCatId="colorful" phldr="1"/>
      <dgm:spPr/>
    </dgm:pt>
    <dgm:pt modelId="{DFC80F71-0307-4828-A19B-EA96A27B41A7}">
      <dgm:prSet phldrT="[Text]"/>
      <dgm:spPr/>
      <dgm:t>
        <a:bodyPr/>
        <a:lstStyle/>
        <a:p>
          <a:r>
            <a:rPr lang="en-GB" dirty="0"/>
            <a:t>Employment</a:t>
          </a:r>
        </a:p>
      </dgm:t>
    </dgm:pt>
    <dgm:pt modelId="{EBBE6989-13A3-4690-839D-1D226DF4A3CC}" type="parTrans" cxnId="{02AEF349-FB0F-4A00-95CA-FA0EE935E4DA}">
      <dgm:prSet/>
      <dgm:spPr/>
      <dgm:t>
        <a:bodyPr/>
        <a:lstStyle/>
        <a:p>
          <a:endParaRPr lang="en-GB"/>
        </a:p>
      </dgm:t>
    </dgm:pt>
    <dgm:pt modelId="{224B8035-544C-450C-939A-36E647B72468}" type="sibTrans" cxnId="{02AEF349-FB0F-4A00-95CA-FA0EE935E4DA}">
      <dgm:prSet/>
      <dgm:spPr/>
      <dgm:t>
        <a:bodyPr/>
        <a:lstStyle/>
        <a:p>
          <a:endParaRPr lang="en-GB"/>
        </a:p>
      </dgm:t>
    </dgm:pt>
    <dgm:pt modelId="{28FDDEBB-A8E0-4559-B279-F7DA7653D7F5}">
      <dgm:prSet phldrT="[Text]"/>
      <dgm:spPr/>
      <dgm:t>
        <a:bodyPr/>
        <a:lstStyle/>
        <a:p>
          <a:r>
            <a:rPr lang="en-GB" dirty="0"/>
            <a:t>Role within Employment</a:t>
          </a:r>
        </a:p>
      </dgm:t>
    </dgm:pt>
    <dgm:pt modelId="{F9FD0F27-0299-476E-9976-FD39F5113C13}" type="parTrans" cxnId="{52EA6DDB-26BF-489C-8C68-5151F756343F}">
      <dgm:prSet/>
      <dgm:spPr/>
      <dgm:t>
        <a:bodyPr/>
        <a:lstStyle/>
        <a:p>
          <a:endParaRPr lang="en-GB"/>
        </a:p>
      </dgm:t>
    </dgm:pt>
    <dgm:pt modelId="{78880045-1F78-408F-AE07-7974B7700D5F}" type="sibTrans" cxnId="{52EA6DDB-26BF-489C-8C68-5151F756343F}">
      <dgm:prSet/>
      <dgm:spPr/>
      <dgm:t>
        <a:bodyPr/>
        <a:lstStyle/>
        <a:p>
          <a:endParaRPr lang="en-GB"/>
        </a:p>
      </dgm:t>
    </dgm:pt>
    <dgm:pt modelId="{179BB9B5-054E-404D-8FF4-F8F4C35B5A24}">
      <dgm:prSet phldrT="[Text]"/>
      <dgm:spPr/>
      <dgm:t>
        <a:bodyPr/>
        <a:lstStyle/>
        <a:p>
          <a:r>
            <a:rPr lang="en-GB" dirty="0"/>
            <a:t>Role Identifier</a:t>
          </a:r>
        </a:p>
      </dgm:t>
    </dgm:pt>
    <dgm:pt modelId="{B75C1B04-B0EF-473A-A787-40FA0FC9734F}" type="parTrans" cxnId="{4ECB2F56-7366-4FC3-847C-943721EA86DC}">
      <dgm:prSet/>
      <dgm:spPr/>
      <dgm:t>
        <a:bodyPr/>
        <a:lstStyle/>
        <a:p>
          <a:endParaRPr lang="en-GB"/>
        </a:p>
      </dgm:t>
    </dgm:pt>
    <dgm:pt modelId="{1B808B10-691B-41A9-A7CB-98989B8A0B55}" type="sibTrans" cxnId="{4ECB2F56-7366-4FC3-847C-943721EA86DC}">
      <dgm:prSet/>
      <dgm:spPr/>
      <dgm:t>
        <a:bodyPr/>
        <a:lstStyle/>
        <a:p>
          <a:endParaRPr lang="en-GB"/>
        </a:p>
      </dgm:t>
    </dgm:pt>
    <dgm:pt modelId="{190916C7-2369-433C-AA0D-35B0F35E3AE9}">
      <dgm:prSet phldrT="[Text]" custT="1"/>
      <dgm:spPr/>
      <dgm:t>
        <a:bodyPr/>
        <a:lstStyle/>
        <a:p>
          <a:r>
            <a:rPr lang="en-GB" sz="3600" dirty="0"/>
            <a:t>/</a:t>
          </a:r>
        </a:p>
      </dgm:t>
    </dgm:pt>
    <dgm:pt modelId="{14789E6C-372B-41CB-8237-14A1C4C42D53}" type="parTrans" cxnId="{AE57B419-19E2-44B2-AEE9-E95C61A83DC8}">
      <dgm:prSet/>
      <dgm:spPr/>
      <dgm:t>
        <a:bodyPr/>
        <a:lstStyle/>
        <a:p>
          <a:endParaRPr lang="en-GB"/>
        </a:p>
      </dgm:t>
    </dgm:pt>
    <dgm:pt modelId="{80CCAD5C-8B08-494D-834B-5057457C16C4}" type="sibTrans" cxnId="{AE57B419-19E2-44B2-AEE9-E95C61A83DC8}">
      <dgm:prSet/>
      <dgm:spPr/>
      <dgm:t>
        <a:bodyPr/>
        <a:lstStyle/>
        <a:p>
          <a:endParaRPr lang="en-GB"/>
        </a:p>
      </dgm:t>
    </dgm:pt>
    <dgm:pt modelId="{41D26622-61C5-4DC5-BB16-1B7105F17ACD}" type="pres">
      <dgm:prSet presAssocID="{4624D782-E386-4406-B519-9D1C75967388}" presName="linearFlow" presStyleCnt="0">
        <dgm:presLayoutVars>
          <dgm:dir/>
          <dgm:resizeHandles val="exact"/>
        </dgm:presLayoutVars>
      </dgm:prSet>
      <dgm:spPr/>
    </dgm:pt>
    <dgm:pt modelId="{E1964DBB-6FD6-4F73-A99B-3355091D0D40}" type="pres">
      <dgm:prSet presAssocID="{DFC80F71-0307-4828-A19B-EA96A27B41A7}" presName="node" presStyleLbl="node1" presStyleIdx="0" presStyleCnt="4">
        <dgm:presLayoutVars>
          <dgm:bulletEnabled val="1"/>
        </dgm:presLayoutVars>
      </dgm:prSet>
      <dgm:spPr/>
      <dgm:t>
        <a:bodyPr/>
        <a:lstStyle/>
        <a:p>
          <a:endParaRPr lang="en-GB"/>
        </a:p>
      </dgm:t>
    </dgm:pt>
    <dgm:pt modelId="{23927A6E-832A-4091-9B1C-00BB47ACCDCA}" type="pres">
      <dgm:prSet presAssocID="{224B8035-544C-450C-939A-36E647B72468}" presName="spacerL" presStyleCnt="0"/>
      <dgm:spPr/>
    </dgm:pt>
    <dgm:pt modelId="{765EA494-E27A-447D-8A92-43971BA8DB7F}" type="pres">
      <dgm:prSet presAssocID="{224B8035-544C-450C-939A-36E647B72468}" presName="sibTrans" presStyleLbl="sibTrans2D1" presStyleIdx="0" presStyleCnt="3"/>
      <dgm:spPr/>
      <dgm:t>
        <a:bodyPr/>
        <a:lstStyle/>
        <a:p>
          <a:endParaRPr lang="en-GB"/>
        </a:p>
      </dgm:t>
    </dgm:pt>
    <dgm:pt modelId="{10D98702-9474-4076-8DA2-6055A97F0B39}" type="pres">
      <dgm:prSet presAssocID="{224B8035-544C-450C-939A-36E647B72468}" presName="spacerR" presStyleCnt="0"/>
      <dgm:spPr/>
    </dgm:pt>
    <dgm:pt modelId="{45D13C7A-52EF-44AA-8055-CC95241F6DF9}" type="pres">
      <dgm:prSet presAssocID="{190916C7-2369-433C-AA0D-35B0F35E3AE9}" presName="node" presStyleLbl="node1" presStyleIdx="1" presStyleCnt="4">
        <dgm:presLayoutVars>
          <dgm:bulletEnabled val="1"/>
        </dgm:presLayoutVars>
      </dgm:prSet>
      <dgm:spPr/>
      <dgm:t>
        <a:bodyPr/>
        <a:lstStyle/>
        <a:p>
          <a:endParaRPr lang="en-GB"/>
        </a:p>
      </dgm:t>
    </dgm:pt>
    <dgm:pt modelId="{DEC01E9D-E9F2-424C-A28D-0AABFD6E0BA0}" type="pres">
      <dgm:prSet presAssocID="{80CCAD5C-8B08-494D-834B-5057457C16C4}" presName="spacerL" presStyleCnt="0"/>
      <dgm:spPr/>
    </dgm:pt>
    <dgm:pt modelId="{A9C3001B-8435-4CAB-B8D1-EC74E7150957}" type="pres">
      <dgm:prSet presAssocID="{80CCAD5C-8B08-494D-834B-5057457C16C4}" presName="sibTrans" presStyleLbl="sibTrans2D1" presStyleIdx="1" presStyleCnt="3"/>
      <dgm:spPr/>
      <dgm:t>
        <a:bodyPr/>
        <a:lstStyle/>
        <a:p>
          <a:endParaRPr lang="en-GB"/>
        </a:p>
      </dgm:t>
    </dgm:pt>
    <dgm:pt modelId="{261DF9E2-72DF-457C-BE19-FFB2F4801B0D}" type="pres">
      <dgm:prSet presAssocID="{80CCAD5C-8B08-494D-834B-5057457C16C4}" presName="spacerR" presStyleCnt="0"/>
      <dgm:spPr/>
    </dgm:pt>
    <dgm:pt modelId="{F9530AB5-73C8-45A1-8FE3-2EF6AFCA66BA}" type="pres">
      <dgm:prSet presAssocID="{28FDDEBB-A8E0-4559-B279-F7DA7653D7F5}" presName="node" presStyleLbl="node1" presStyleIdx="2" presStyleCnt="4">
        <dgm:presLayoutVars>
          <dgm:bulletEnabled val="1"/>
        </dgm:presLayoutVars>
      </dgm:prSet>
      <dgm:spPr/>
      <dgm:t>
        <a:bodyPr/>
        <a:lstStyle/>
        <a:p>
          <a:endParaRPr lang="en-GB"/>
        </a:p>
      </dgm:t>
    </dgm:pt>
    <dgm:pt modelId="{0E52B8CF-6FBA-4ADD-B605-081C94640EF7}" type="pres">
      <dgm:prSet presAssocID="{78880045-1F78-408F-AE07-7974B7700D5F}" presName="spacerL" presStyleCnt="0"/>
      <dgm:spPr/>
    </dgm:pt>
    <dgm:pt modelId="{381590AD-0026-4F83-92B8-B67B06B2639E}" type="pres">
      <dgm:prSet presAssocID="{78880045-1F78-408F-AE07-7974B7700D5F}" presName="sibTrans" presStyleLbl="sibTrans2D1" presStyleIdx="2" presStyleCnt="3"/>
      <dgm:spPr/>
      <dgm:t>
        <a:bodyPr/>
        <a:lstStyle/>
        <a:p>
          <a:endParaRPr lang="en-GB"/>
        </a:p>
      </dgm:t>
    </dgm:pt>
    <dgm:pt modelId="{0C4F49E6-F379-464E-BA0B-BF4CE7135C4A}" type="pres">
      <dgm:prSet presAssocID="{78880045-1F78-408F-AE07-7974B7700D5F}" presName="spacerR" presStyleCnt="0"/>
      <dgm:spPr/>
    </dgm:pt>
    <dgm:pt modelId="{5CA676DB-47DB-4695-B322-ACE5194A3D79}" type="pres">
      <dgm:prSet presAssocID="{179BB9B5-054E-404D-8FF4-F8F4C35B5A24}" presName="node" presStyleLbl="node1" presStyleIdx="3" presStyleCnt="4">
        <dgm:presLayoutVars>
          <dgm:bulletEnabled val="1"/>
        </dgm:presLayoutVars>
      </dgm:prSet>
      <dgm:spPr/>
      <dgm:t>
        <a:bodyPr/>
        <a:lstStyle/>
        <a:p>
          <a:endParaRPr lang="en-GB"/>
        </a:p>
      </dgm:t>
    </dgm:pt>
  </dgm:ptLst>
  <dgm:cxnLst>
    <dgm:cxn modelId="{11AC932B-0B2F-445C-820A-76EAD8EC5FCF}" type="presOf" srcId="{DFC80F71-0307-4828-A19B-EA96A27B41A7}" destId="{E1964DBB-6FD6-4F73-A99B-3355091D0D40}" srcOrd="0" destOrd="0" presId="urn:microsoft.com/office/officeart/2005/8/layout/equation1"/>
    <dgm:cxn modelId="{9A49363E-D65D-4188-B744-84D3A4159F0F}" type="presOf" srcId="{179BB9B5-054E-404D-8FF4-F8F4C35B5A24}" destId="{5CA676DB-47DB-4695-B322-ACE5194A3D79}" srcOrd="0" destOrd="0" presId="urn:microsoft.com/office/officeart/2005/8/layout/equation1"/>
    <dgm:cxn modelId="{CAA48444-294E-42E6-89BC-94265CFCF17C}" type="presOf" srcId="{28FDDEBB-A8E0-4559-B279-F7DA7653D7F5}" destId="{F9530AB5-73C8-45A1-8FE3-2EF6AFCA66BA}" srcOrd="0" destOrd="0" presId="urn:microsoft.com/office/officeart/2005/8/layout/equation1"/>
    <dgm:cxn modelId="{4ECB2F56-7366-4FC3-847C-943721EA86DC}" srcId="{4624D782-E386-4406-B519-9D1C75967388}" destId="{179BB9B5-054E-404D-8FF4-F8F4C35B5A24}" srcOrd="3" destOrd="0" parTransId="{B75C1B04-B0EF-473A-A787-40FA0FC9734F}" sibTransId="{1B808B10-691B-41A9-A7CB-98989B8A0B55}"/>
    <dgm:cxn modelId="{02AEF349-FB0F-4A00-95CA-FA0EE935E4DA}" srcId="{4624D782-E386-4406-B519-9D1C75967388}" destId="{DFC80F71-0307-4828-A19B-EA96A27B41A7}" srcOrd="0" destOrd="0" parTransId="{EBBE6989-13A3-4690-839D-1D226DF4A3CC}" sibTransId="{224B8035-544C-450C-939A-36E647B72468}"/>
    <dgm:cxn modelId="{22C2DBA2-BEE3-42D5-A7B1-37BCCB37321B}" type="presOf" srcId="{224B8035-544C-450C-939A-36E647B72468}" destId="{765EA494-E27A-447D-8A92-43971BA8DB7F}" srcOrd="0" destOrd="0" presId="urn:microsoft.com/office/officeart/2005/8/layout/equation1"/>
    <dgm:cxn modelId="{43FA02F2-828F-4181-8637-31C701522062}" type="presOf" srcId="{80CCAD5C-8B08-494D-834B-5057457C16C4}" destId="{A9C3001B-8435-4CAB-B8D1-EC74E7150957}" srcOrd="0" destOrd="0" presId="urn:microsoft.com/office/officeart/2005/8/layout/equation1"/>
    <dgm:cxn modelId="{5F7E6356-BE3C-45B5-9636-C30B76F0C1DE}" type="presOf" srcId="{78880045-1F78-408F-AE07-7974B7700D5F}" destId="{381590AD-0026-4F83-92B8-B67B06B2639E}" srcOrd="0" destOrd="0" presId="urn:microsoft.com/office/officeart/2005/8/layout/equation1"/>
    <dgm:cxn modelId="{52EA6DDB-26BF-489C-8C68-5151F756343F}" srcId="{4624D782-E386-4406-B519-9D1C75967388}" destId="{28FDDEBB-A8E0-4559-B279-F7DA7653D7F5}" srcOrd="2" destOrd="0" parTransId="{F9FD0F27-0299-476E-9976-FD39F5113C13}" sibTransId="{78880045-1F78-408F-AE07-7974B7700D5F}"/>
    <dgm:cxn modelId="{43131D48-8522-454F-9341-02DF6F059C95}" type="presOf" srcId="{4624D782-E386-4406-B519-9D1C75967388}" destId="{41D26622-61C5-4DC5-BB16-1B7105F17ACD}" srcOrd="0" destOrd="0" presId="urn:microsoft.com/office/officeart/2005/8/layout/equation1"/>
    <dgm:cxn modelId="{939A3235-9AA6-4868-A3EF-E25C57D54530}" type="presOf" srcId="{190916C7-2369-433C-AA0D-35B0F35E3AE9}" destId="{45D13C7A-52EF-44AA-8055-CC95241F6DF9}" srcOrd="0" destOrd="0" presId="urn:microsoft.com/office/officeart/2005/8/layout/equation1"/>
    <dgm:cxn modelId="{AE57B419-19E2-44B2-AEE9-E95C61A83DC8}" srcId="{4624D782-E386-4406-B519-9D1C75967388}" destId="{190916C7-2369-433C-AA0D-35B0F35E3AE9}" srcOrd="1" destOrd="0" parTransId="{14789E6C-372B-41CB-8237-14A1C4C42D53}" sibTransId="{80CCAD5C-8B08-494D-834B-5057457C16C4}"/>
    <dgm:cxn modelId="{7DF0E206-76C1-44F7-85B3-3481DD36FBCC}" type="presParOf" srcId="{41D26622-61C5-4DC5-BB16-1B7105F17ACD}" destId="{E1964DBB-6FD6-4F73-A99B-3355091D0D40}" srcOrd="0" destOrd="0" presId="urn:microsoft.com/office/officeart/2005/8/layout/equation1"/>
    <dgm:cxn modelId="{42763BCF-1510-4413-B912-500D9039F946}" type="presParOf" srcId="{41D26622-61C5-4DC5-BB16-1B7105F17ACD}" destId="{23927A6E-832A-4091-9B1C-00BB47ACCDCA}" srcOrd="1" destOrd="0" presId="urn:microsoft.com/office/officeart/2005/8/layout/equation1"/>
    <dgm:cxn modelId="{7FF12670-75CC-47B4-A0C2-38B55E5085E9}" type="presParOf" srcId="{41D26622-61C5-4DC5-BB16-1B7105F17ACD}" destId="{765EA494-E27A-447D-8A92-43971BA8DB7F}" srcOrd="2" destOrd="0" presId="urn:microsoft.com/office/officeart/2005/8/layout/equation1"/>
    <dgm:cxn modelId="{29F382D1-0FBD-4FEA-BF4E-F461E3587DC3}" type="presParOf" srcId="{41D26622-61C5-4DC5-BB16-1B7105F17ACD}" destId="{10D98702-9474-4076-8DA2-6055A97F0B39}" srcOrd="3" destOrd="0" presId="urn:microsoft.com/office/officeart/2005/8/layout/equation1"/>
    <dgm:cxn modelId="{EF6D069C-A915-400D-8296-39E5E4E78045}" type="presParOf" srcId="{41D26622-61C5-4DC5-BB16-1B7105F17ACD}" destId="{45D13C7A-52EF-44AA-8055-CC95241F6DF9}" srcOrd="4" destOrd="0" presId="urn:microsoft.com/office/officeart/2005/8/layout/equation1"/>
    <dgm:cxn modelId="{0ED7ACF8-37CF-4EED-8962-A318A5745720}" type="presParOf" srcId="{41D26622-61C5-4DC5-BB16-1B7105F17ACD}" destId="{DEC01E9D-E9F2-424C-A28D-0AABFD6E0BA0}" srcOrd="5" destOrd="0" presId="urn:microsoft.com/office/officeart/2005/8/layout/equation1"/>
    <dgm:cxn modelId="{24135522-C5CE-4096-A4BF-A1C76BC7E4E7}" type="presParOf" srcId="{41D26622-61C5-4DC5-BB16-1B7105F17ACD}" destId="{A9C3001B-8435-4CAB-B8D1-EC74E7150957}" srcOrd="6" destOrd="0" presId="urn:microsoft.com/office/officeart/2005/8/layout/equation1"/>
    <dgm:cxn modelId="{663E82BF-8BCC-4909-A95F-126BF060AD87}" type="presParOf" srcId="{41D26622-61C5-4DC5-BB16-1B7105F17ACD}" destId="{261DF9E2-72DF-457C-BE19-FFB2F4801B0D}" srcOrd="7" destOrd="0" presId="urn:microsoft.com/office/officeart/2005/8/layout/equation1"/>
    <dgm:cxn modelId="{CCF2411D-DD94-42C0-B01E-236E22E04593}" type="presParOf" srcId="{41D26622-61C5-4DC5-BB16-1B7105F17ACD}" destId="{F9530AB5-73C8-45A1-8FE3-2EF6AFCA66BA}" srcOrd="8" destOrd="0" presId="urn:microsoft.com/office/officeart/2005/8/layout/equation1"/>
    <dgm:cxn modelId="{2E48CF12-6E29-47C4-B13C-F56E683B4B96}" type="presParOf" srcId="{41D26622-61C5-4DC5-BB16-1B7105F17ACD}" destId="{0E52B8CF-6FBA-4ADD-B605-081C94640EF7}" srcOrd="9" destOrd="0" presId="urn:microsoft.com/office/officeart/2005/8/layout/equation1"/>
    <dgm:cxn modelId="{A500AFA6-6D23-42F4-9E2F-735A823EA624}" type="presParOf" srcId="{41D26622-61C5-4DC5-BB16-1B7105F17ACD}" destId="{381590AD-0026-4F83-92B8-B67B06B2639E}" srcOrd="10" destOrd="0" presId="urn:microsoft.com/office/officeart/2005/8/layout/equation1"/>
    <dgm:cxn modelId="{65387DFD-ACBD-4A5C-AB99-63D1C91DBF7C}" type="presParOf" srcId="{41D26622-61C5-4DC5-BB16-1B7105F17ACD}" destId="{0C4F49E6-F379-464E-BA0B-BF4CE7135C4A}" srcOrd="11" destOrd="0" presId="urn:microsoft.com/office/officeart/2005/8/layout/equation1"/>
    <dgm:cxn modelId="{AFB45105-8E89-46C4-AE1F-4E48C9FB49BA}" type="presParOf" srcId="{41D26622-61C5-4DC5-BB16-1B7105F17ACD}" destId="{5CA676DB-47DB-4695-B322-ACE5194A3D79}"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24D782-E386-4406-B519-9D1C75967388}" type="doc">
      <dgm:prSet loTypeId="urn:microsoft.com/office/officeart/2005/8/layout/equation1" loCatId="process" qsTypeId="urn:microsoft.com/office/officeart/2005/8/quickstyle/simple1" qsCatId="simple" csTypeId="urn:microsoft.com/office/officeart/2005/8/colors/colorful1" csCatId="colorful" phldr="1"/>
      <dgm:spPr/>
    </dgm:pt>
    <dgm:pt modelId="{DFC80F71-0307-4828-A19B-EA96A27B41A7}">
      <dgm:prSet phldrT="[Text]"/>
      <dgm:spPr/>
      <dgm:t>
        <a:bodyPr/>
        <a:lstStyle/>
        <a:p>
          <a:r>
            <a:rPr lang="en-GB" dirty="0"/>
            <a:t>1</a:t>
          </a:r>
        </a:p>
      </dgm:t>
    </dgm:pt>
    <dgm:pt modelId="{EBBE6989-13A3-4690-839D-1D226DF4A3CC}" type="parTrans" cxnId="{02AEF349-FB0F-4A00-95CA-FA0EE935E4DA}">
      <dgm:prSet/>
      <dgm:spPr/>
      <dgm:t>
        <a:bodyPr/>
        <a:lstStyle/>
        <a:p>
          <a:endParaRPr lang="en-GB"/>
        </a:p>
      </dgm:t>
    </dgm:pt>
    <dgm:pt modelId="{224B8035-544C-450C-939A-36E647B72468}" type="sibTrans" cxnId="{02AEF349-FB0F-4A00-95CA-FA0EE935E4DA}">
      <dgm:prSet/>
      <dgm:spPr/>
      <dgm:t>
        <a:bodyPr/>
        <a:lstStyle/>
        <a:p>
          <a:endParaRPr lang="en-GB"/>
        </a:p>
      </dgm:t>
    </dgm:pt>
    <dgm:pt modelId="{28FDDEBB-A8E0-4559-B279-F7DA7653D7F5}">
      <dgm:prSet phldrT="[Text]"/>
      <dgm:spPr/>
      <dgm:t>
        <a:bodyPr/>
        <a:lstStyle/>
        <a:p>
          <a:r>
            <a:rPr lang="en-GB" dirty="0"/>
            <a:t>1</a:t>
          </a:r>
        </a:p>
      </dgm:t>
    </dgm:pt>
    <dgm:pt modelId="{F9FD0F27-0299-476E-9976-FD39F5113C13}" type="parTrans" cxnId="{52EA6DDB-26BF-489C-8C68-5151F756343F}">
      <dgm:prSet/>
      <dgm:spPr/>
      <dgm:t>
        <a:bodyPr/>
        <a:lstStyle/>
        <a:p>
          <a:endParaRPr lang="en-GB"/>
        </a:p>
      </dgm:t>
    </dgm:pt>
    <dgm:pt modelId="{78880045-1F78-408F-AE07-7974B7700D5F}" type="sibTrans" cxnId="{52EA6DDB-26BF-489C-8C68-5151F756343F}">
      <dgm:prSet/>
      <dgm:spPr/>
      <dgm:t>
        <a:bodyPr/>
        <a:lstStyle/>
        <a:p>
          <a:endParaRPr lang="en-GB"/>
        </a:p>
      </dgm:t>
    </dgm:pt>
    <dgm:pt modelId="{179BB9B5-054E-404D-8FF4-F8F4C35B5A24}">
      <dgm:prSet phldrT="[Text]"/>
      <dgm:spPr/>
      <dgm:t>
        <a:bodyPr/>
        <a:lstStyle/>
        <a:p>
          <a:r>
            <a:rPr lang="en-GB" dirty="0"/>
            <a:t>1/1</a:t>
          </a:r>
        </a:p>
      </dgm:t>
    </dgm:pt>
    <dgm:pt modelId="{B75C1B04-B0EF-473A-A787-40FA0FC9734F}" type="parTrans" cxnId="{4ECB2F56-7366-4FC3-847C-943721EA86DC}">
      <dgm:prSet/>
      <dgm:spPr/>
      <dgm:t>
        <a:bodyPr/>
        <a:lstStyle/>
        <a:p>
          <a:endParaRPr lang="en-GB"/>
        </a:p>
      </dgm:t>
    </dgm:pt>
    <dgm:pt modelId="{1B808B10-691B-41A9-A7CB-98989B8A0B55}" type="sibTrans" cxnId="{4ECB2F56-7366-4FC3-847C-943721EA86DC}">
      <dgm:prSet/>
      <dgm:spPr/>
      <dgm:t>
        <a:bodyPr/>
        <a:lstStyle/>
        <a:p>
          <a:endParaRPr lang="en-GB"/>
        </a:p>
      </dgm:t>
    </dgm:pt>
    <dgm:pt modelId="{190916C7-2369-433C-AA0D-35B0F35E3AE9}">
      <dgm:prSet phldrT="[Text]" custT="1"/>
      <dgm:spPr/>
      <dgm:t>
        <a:bodyPr/>
        <a:lstStyle/>
        <a:p>
          <a:r>
            <a:rPr lang="en-GB" sz="3600" dirty="0"/>
            <a:t>/</a:t>
          </a:r>
        </a:p>
      </dgm:t>
    </dgm:pt>
    <dgm:pt modelId="{14789E6C-372B-41CB-8237-14A1C4C42D53}" type="parTrans" cxnId="{AE57B419-19E2-44B2-AEE9-E95C61A83DC8}">
      <dgm:prSet/>
      <dgm:spPr/>
      <dgm:t>
        <a:bodyPr/>
        <a:lstStyle/>
        <a:p>
          <a:endParaRPr lang="en-GB"/>
        </a:p>
      </dgm:t>
    </dgm:pt>
    <dgm:pt modelId="{80CCAD5C-8B08-494D-834B-5057457C16C4}" type="sibTrans" cxnId="{AE57B419-19E2-44B2-AEE9-E95C61A83DC8}">
      <dgm:prSet/>
      <dgm:spPr/>
      <dgm:t>
        <a:bodyPr/>
        <a:lstStyle/>
        <a:p>
          <a:endParaRPr lang="en-GB"/>
        </a:p>
      </dgm:t>
    </dgm:pt>
    <dgm:pt modelId="{41D26622-61C5-4DC5-BB16-1B7105F17ACD}" type="pres">
      <dgm:prSet presAssocID="{4624D782-E386-4406-B519-9D1C75967388}" presName="linearFlow" presStyleCnt="0">
        <dgm:presLayoutVars>
          <dgm:dir/>
          <dgm:resizeHandles val="exact"/>
        </dgm:presLayoutVars>
      </dgm:prSet>
      <dgm:spPr/>
    </dgm:pt>
    <dgm:pt modelId="{E1964DBB-6FD6-4F73-A99B-3355091D0D40}" type="pres">
      <dgm:prSet presAssocID="{DFC80F71-0307-4828-A19B-EA96A27B41A7}" presName="node" presStyleLbl="node1" presStyleIdx="0" presStyleCnt="4">
        <dgm:presLayoutVars>
          <dgm:bulletEnabled val="1"/>
        </dgm:presLayoutVars>
      </dgm:prSet>
      <dgm:spPr/>
      <dgm:t>
        <a:bodyPr/>
        <a:lstStyle/>
        <a:p>
          <a:endParaRPr lang="en-GB"/>
        </a:p>
      </dgm:t>
    </dgm:pt>
    <dgm:pt modelId="{23927A6E-832A-4091-9B1C-00BB47ACCDCA}" type="pres">
      <dgm:prSet presAssocID="{224B8035-544C-450C-939A-36E647B72468}" presName="spacerL" presStyleCnt="0"/>
      <dgm:spPr/>
    </dgm:pt>
    <dgm:pt modelId="{765EA494-E27A-447D-8A92-43971BA8DB7F}" type="pres">
      <dgm:prSet presAssocID="{224B8035-544C-450C-939A-36E647B72468}" presName="sibTrans" presStyleLbl="sibTrans2D1" presStyleIdx="0" presStyleCnt="3"/>
      <dgm:spPr/>
      <dgm:t>
        <a:bodyPr/>
        <a:lstStyle/>
        <a:p>
          <a:endParaRPr lang="en-GB"/>
        </a:p>
      </dgm:t>
    </dgm:pt>
    <dgm:pt modelId="{10D98702-9474-4076-8DA2-6055A97F0B39}" type="pres">
      <dgm:prSet presAssocID="{224B8035-544C-450C-939A-36E647B72468}" presName="spacerR" presStyleCnt="0"/>
      <dgm:spPr/>
    </dgm:pt>
    <dgm:pt modelId="{45D13C7A-52EF-44AA-8055-CC95241F6DF9}" type="pres">
      <dgm:prSet presAssocID="{190916C7-2369-433C-AA0D-35B0F35E3AE9}" presName="node" presStyleLbl="node1" presStyleIdx="1" presStyleCnt="4">
        <dgm:presLayoutVars>
          <dgm:bulletEnabled val="1"/>
        </dgm:presLayoutVars>
      </dgm:prSet>
      <dgm:spPr/>
      <dgm:t>
        <a:bodyPr/>
        <a:lstStyle/>
        <a:p>
          <a:endParaRPr lang="en-GB"/>
        </a:p>
      </dgm:t>
    </dgm:pt>
    <dgm:pt modelId="{DEC01E9D-E9F2-424C-A28D-0AABFD6E0BA0}" type="pres">
      <dgm:prSet presAssocID="{80CCAD5C-8B08-494D-834B-5057457C16C4}" presName="spacerL" presStyleCnt="0"/>
      <dgm:spPr/>
    </dgm:pt>
    <dgm:pt modelId="{A9C3001B-8435-4CAB-B8D1-EC74E7150957}" type="pres">
      <dgm:prSet presAssocID="{80CCAD5C-8B08-494D-834B-5057457C16C4}" presName="sibTrans" presStyleLbl="sibTrans2D1" presStyleIdx="1" presStyleCnt="3"/>
      <dgm:spPr/>
      <dgm:t>
        <a:bodyPr/>
        <a:lstStyle/>
        <a:p>
          <a:endParaRPr lang="en-GB"/>
        </a:p>
      </dgm:t>
    </dgm:pt>
    <dgm:pt modelId="{261DF9E2-72DF-457C-BE19-FFB2F4801B0D}" type="pres">
      <dgm:prSet presAssocID="{80CCAD5C-8B08-494D-834B-5057457C16C4}" presName="spacerR" presStyleCnt="0"/>
      <dgm:spPr/>
    </dgm:pt>
    <dgm:pt modelId="{F9530AB5-73C8-45A1-8FE3-2EF6AFCA66BA}" type="pres">
      <dgm:prSet presAssocID="{28FDDEBB-A8E0-4559-B279-F7DA7653D7F5}" presName="node" presStyleLbl="node1" presStyleIdx="2" presStyleCnt="4">
        <dgm:presLayoutVars>
          <dgm:bulletEnabled val="1"/>
        </dgm:presLayoutVars>
      </dgm:prSet>
      <dgm:spPr/>
      <dgm:t>
        <a:bodyPr/>
        <a:lstStyle/>
        <a:p>
          <a:endParaRPr lang="en-GB"/>
        </a:p>
      </dgm:t>
    </dgm:pt>
    <dgm:pt modelId="{0E52B8CF-6FBA-4ADD-B605-081C94640EF7}" type="pres">
      <dgm:prSet presAssocID="{78880045-1F78-408F-AE07-7974B7700D5F}" presName="spacerL" presStyleCnt="0"/>
      <dgm:spPr/>
    </dgm:pt>
    <dgm:pt modelId="{381590AD-0026-4F83-92B8-B67B06B2639E}" type="pres">
      <dgm:prSet presAssocID="{78880045-1F78-408F-AE07-7974B7700D5F}" presName="sibTrans" presStyleLbl="sibTrans2D1" presStyleIdx="2" presStyleCnt="3"/>
      <dgm:spPr/>
      <dgm:t>
        <a:bodyPr/>
        <a:lstStyle/>
        <a:p>
          <a:endParaRPr lang="en-GB"/>
        </a:p>
      </dgm:t>
    </dgm:pt>
    <dgm:pt modelId="{0C4F49E6-F379-464E-BA0B-BF4CE7135C4A}" type="pres">
      <dgm:prSet presAssocID="{78880045-1F78-408F-AE07-7974B7700D5F}" presName="spacerR" presStyleCnt="0"/>
      <dgm:spPr/>
    </dgm:pt>
    <dgm:pt modelId="{5CA676DB-47DB-4695-B322-ACE5194A3D79}" type="pres">
      <dgm:prSet presAssocID="{179BB9B5-054E-404D-8FF4-F8F4C35B5A24}" presName="node" presStyleLbl="node1" presStyleIdx="3" presStyleCnt="4">
        <dgm:presLayoutVars>
          <dgm:bulletEnabled val="1"/>
        </dgm:presLayoutVars>
      </dgm:prSet>
      <dgm:spPr/>
      <dgm:t>
        <a:bodyPr/>
        <a:lstStyle/>
        <a:p>
          <a:endParaRPr lang="en-GB"/>
        </a:p>
      </dgm:t>
    </dgm:pt>
  </dgm:ptLst>
  <dgm:cxnLst>
    <dgm:cxn modelId="{0C82359F-EBE3-45DE-AAED-2C0499ABCD8B}" type="presOf" srcId="{80CCAD5C-8B08-494D-834B-5057457C16C4}" destId="{A9C3001B-8435-4CAB-B8D1-EC74E7150957}" srcOrd="0" destOrd="0" presId="urn:microsoft.com/office/officeart/2005/8/layout/equation1"/>
    <dgm:cxn modelId="{4ECB2F56-7366-4FC3-847C-943721EA86DC}" srcId="{4624D782-E386-4406-B519-9D1C75967388}" destId="{179BB9B5-054E-404D-8FF4-F8F4C35B5A24}" srcOrd="3" destOrd="0" parTransId="{B75C1B04-B0EF-473A-A787-40FA0FC9734F}" sibTransId="{1B808B10-691B-41A9-A7CB-98989B8A0B55}"/>
    <dgm:cxn modelId="{02AEF349-FB0F-4A00-95CA-FA0EE935E4DA}" srcId="{4624D782-E386-4406-B519-9D1C75967388}" destId="{DFC80F71-0307-4828-A19B-EA96A27B41A7}" srcOrd="0" destOrd="0" parTransId="{EBBE6989-13A3-4690-839D-1D226DF4A3CC}" sibTransId="{224B8035-544C-450C-939A-36E647B72468}"/>
    <dgm:cxn modelId="{C1522E4C-8E38-44F0-9FEF-1514EE5B6C55}" type="presOf" srcId="{DFC80F71-0307-4828-A19B-EA96A27B41A7}" destId="{E1964DBB-6FD6-4F73-A99B-3355091D0D40}" srcOrd="0" destOrd="0" presId="urn:microsoft.com/office/officeart/2005/8/layout/equation1"/>
    <dgm:cxn modelId="{15CC75A3-994C-485F-8C65-A16152D93FBA}" type="presOf" srcId="{224B8035-544C-450C-939A-36E647B72468}" destId="{765EA494-E27A-447D-8A92-43971BA8DB7F}" srcOrd="0" destOrd="0" presId="urn:microsoft.com/office/officeart/2005/8/layout/equation1"/>
    <dgm:cxn modelId="{52EA6DDB-26BF-489C-8C68-5151F756343F}" srcId="{4624D782-E386-4406-B519-9D1C75967388}" destId="{28FDDEBB-A8E0-4559-B279-F7DA7653D7F5}" srcOrd="2" destOrd="0" parTransId="{F9FD0F27-0299-476E-9976-FD39F5113C13}" sibTransId="{78880045-1F78-408F-AE07-7974B7700D5F}"/>
    <dgm:cxn modelId="{D185B643-9FDA-43F4-9E8B-764C662156DE}" type="presOf" srcId="{78880045-1F78-408F-AE07-7974B7700D5F}" destId="{381590AD-0026-4F83-92B8-B67B06B2639E}" srcOrd="0" destOrd="0" presId="urn:microsoft.com/office/officeart/2005/8/layout/equation1"/>
    <dgm:cxn modelId="{5D657456-8544-4A9F-A1AB-F09A629CBF98}" type="presOf" srcId="{28FDDEBB-A8E0-4559-B279-F7DA7653D7F5}" destId="{F9530AB5-73C8-45A1-8FE3-2EF6AFCA66BA}" srcOrd="0" destOrd="0" presId="urn:microsoft.com/office/officeart/2005/8/layout/equation1"/>
    <dgm:cxn modelId="{2876AD8C-CE9D-4907-A801-8E9E4A50939A}" type="presOf" srcId="{190916C7-2369-433C-AA0D-35B0F35E3AE9}" destId="{45D13C7A-52EF-44AA-8055-CC95241F6DF9}" srcOrd="0" destOrd="0" presId="urn:microsoft.com/office/officeart/2005/8/layout/equation1"/>
    <dgm:cxn modelId="{CD10FCB9-B8A5-4464-99A3-EEE5858B2548}" type="presOf" srcId="{4624D782-E386-4406-B519-9D1C75967388}" destId="{41D26622-61C5-4DC5-BB16-1B7105F17ACD}" srcOrd="0" destOrd="0" presId="urn:microsoft.com/office/officeart/2005/8/layout/equation1"/>
    <dgm:cxn modelId="{AE57B419-19E2-44B2-AEE9-E95C61A83DC8}" srcId="{4624D782-E386-4406-B519-9D1C75967388}" destId="{190916C7-2369-433C-AA0D-35B0F35E3AE9}" srcOrd="1" destOrd="0" parTransId="{14789E6C-372B-41CB-8237-14A1C4C42D53}" sibTransId="{80CCAD5C-8B08-494D-834B-5057457C16C4}"/>
    <dgm:cxn modelId="{3515783F-AC34-4536-9FC4-9B44885C9AC7}" type="presOf" srcId="{179BB9B5-054E-404D-8FF4-F8F4C35B5A24}" destId="{5CA676DB-47DB-4695-B322-ACE5194A3D79}" srcOrd="0" destOrd="0" presId="urn:microsoft.com/office/officeart/2005/8/layout/equation1"/>
    <dgm:cxn modelId="{91130F04-3E0D-4306-A538-158F6EE80833}" type="presParOf" srcId="{41D26622-61C5-4DC5-BB16-1B7105F17ACD}" destId="{E1964DBB-6FD6-4F73-A99B-3355091D0D40}" srcOrd="0" destOrd="0" presId="urn:microsoft.com/office/officeart/2005/8/layout/equation1"/>
    <dgm:cxn modelId="{FF3D47A9-6B78-4D84-B368-25B4D315ACD8}" type="presParOf" srcId="{41D26622-61C5-4DC5-BB16-1B7105F17ACD}" destId="{23927A6E-832A-4091-9B1C-00BB47ACCDCA}" srcOrd="1" destOrd="0" presId="urn:microsoft.com/office/officeart/2005/8/layout/equation1"/>
    <dgm:cxn modelId="{2562D099-324B-4AF6-B4ED-17CA1E129AED}" type="presParOf" srcId="{41D26622-61C5-4DC5-BB16-1B7105F17ACD}" destId="{765EA494-E27A-447D-8A92-43971BA8DB7F}" srcOrd="2" destOrd="0" presId="urn:microsoft.com/office/officeart/2005/8/layout/equation1"/>
    <dgm:cxn modelId="{8E7F87DF-3809-42A3-9DDF-AC1F5CAAA301}" type="presParOf" srcId="{41D26622-61C5-4DC5-BB16-1B7105F17ACD}" destId="{10D98702-9474-4076-8DA2-6055A97F0B39}" srcOrd="3" destOrd="0" presId="urn:microsoft.com/office/officeart/2005/8/layout/equation1"/>
    <dgm:cxn modelId="{48790726-C582-41DB-A464-D2A1C0160896}" type="presParOf" srcId="{41D26622-61C5-4DC5-BB16-1B7105F17ACD}" destId="{45D13C7A-52EF-44AA-8055-CC95241F6DF9}" srcOrd="4" destOrd="0" presId="urn:microsoft.com/office/officeart/2005/8/layout/equation1"/>
    <dgm:cxn modelId="{D0FE9291-15FF-45B1-99A9-A4456BBC20CB}" type="presParOf" srcId="{41D26622-61C5-4DC5-BB16-1B7105F17ACD}" destId="{DEC01E9D-E9F2-424C-A28D-0AABFD6E0BA0}" srcOrd="5" destOrd="0" presId="urn:microsoft.com/office/officeart/2005/8/layout/equation1"/>
    <dgm:cxn modelId="{97C960EB-BD9C-4302-884B-06A751DD2D8F}" type="presParOf" srcId="{41D26622-61C5-4DC5-BB16-1B7105F17ACD}" destId="{A9C3001B-8435-4CAB-B8D1-EC74E7150957}" srcOrd="6" destOrd="0" presId="urn:microsoft.com/office/officeart/2005/8/layout/equation1"/>
    <dgm:cxn modelId="{F2F9F040-22B2-40E0-BA1F-ABC0B09B418D}" type="presParOf" srcId="{41D26622-61C5-4DC5-BB16-1B7105F17ACD}" destId="{261DF9E2-72DF-457C-BE19-FFB2F4801B0D}" srcOrd="7" destOrd="0" presId="urn:microsoft.com/office/officeart/2005/8/layout/equation1"/>
    <dgm:cxn modelId="{C5DBBABD-0F35-422A-8681-7B8338AD7504}" type="presParOf" srcId="{41D26622-61C5-4DC5-BB16-1B7105F17ACD}" destId="{F9530AB5-73C8-45A1-8FE3-2EF6AFCA66BA}" srcOrd="8" destOrd="0" presId="urn:microsoft.com/office/officeart/2005/8/layout/equation1"/>
    <dgm:cxn modelId="{BC0D1093-6735-468F-ADAD-5FD4707D48F6}" type="presParOf" srcId="{41D26622-61C5-4DC5-BB16-1B7105F17ACD}" destId="{0E52B8CF-6FBA-4ADD-B605-081C94640EF7}" srcOrd="9" destOrd="0" presId="urn:microsoft.com/office/officeart/2005/8/layout/equation1"/>
    <dgm:cxn modelId="{7204EE77-8F40-4D9F-BD39-30E4416FC8E1}" type="presParOf" srcId="{41D26622-61C5-4DC5-BB16-1B7105F17ACD}" destId="{381590AD-0026-4F83-92B8-B67B06B2639E}" srcOrd="10" destOrd="0" presId="urn:microsoft.com/office/officeart/2005/8/layout/equation1"/>
    <dgm:cxn modelId="{A091E9C5-1B25-4A23-9C3B-38D1878C1D23}" type="presParOf" srcId="{41D26622-61C5-4DC5-BB16-1B7105F17ACD}" destId="{0C4F49E6-F379-464E-BA0B-BF4CE7135C4A}" srcOrd="11" destOrd="0" presId="urn:microsoft.com/office/officeart/2005/8/layout/equation1"/>
    <dgm:cxn modelId="{8A105B06-539F-46F4-9DE1-6B3FD5DB3ABB}" type="presParOf" srcId="{41D26622-61C5-4DC5-BB16-1B7105F17ACD}" destId="{5CA676DB-47DB-4695-B322-ACE5194A3D79}"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24D782-E386-4406-B519-9D1C75967388}" type="doc">
      <dgm:prSet loTypeId="urn:microsoft.com/office/officeart/2005/8/layout/equation1" loCatId="process" qsTypeId="urn:microsoft.com/office/officeart/2005/8/quickstyle/simple1" qsCatId="simple" csTypeId="urn:microsoft.com/office/officeart/2005/8/colors/colorful1" csCatId="colorful" phldr="1"/>
      <dgm:spPr/>
    </dgm:pt>
    <dgm:pt modelId="{DFC80F71-0307-4828-A19B-EA96A27B41A7}">
      <dgm:prSet phldrT="[Text]"/>
      <dgm:spPr/>
      <dgm:t>
        <a:bodyPr/>
        <a:lstStyle/>
        <a:p>
          <a:r>
            <a:rPr lang="en-GB" dirty="0"/>
            <a:t>2</a:t>
          </a:r>
        </a:p>
      </dgm:t>
    </dgm:pt>
    <dgm:pt modelId="{EBBE6989-13A3-4690-839D-1D226DF4A3CC}" type="parTrans" cxnId="{02AEF349-FB0F-4A00-95CA-FA0EE935E4DA}">
      <dgm:prSet/>
      <dgm:spPr/>
      <dgm:t>
        <a:bodyPr/>
        <a:lstStyle/>
        <a:p>
          <a:endParaRPr lang="en-GB"/>
        </a:p>
      </dgm:t>
    </dgm:pt>
    <dgm:pt modelId="{224B8035-544C-450C-939A-36E647B72468}" type="sibTrans" cxnId="{02AEF349-FB0F-4A00-95CA-FA0EE935E4DA}">
      <dgm:prSet/>
      <dgm:spPr/>
      <dgm:t>
        <a:bodyPr/>
        <a:lstStyle/>
        <a:p>
          <a:endParaRPr lang="en-GB"/>
        </a:p>
      </dgm:t>
    </dgm:pt>
    <dgm:pt modelId="{28FDDEBB-A8E0-4559-B279-F7DA7653D7F5}">
      <dgm:prSet phldrT="[Text]"/>
      <dgm:spPr/>
      <dgm:t>
        <a:bodyPr/>
        <a:lstStyle/>
        <a:p>
          <a:r>
            <a:rPr lang="en-GB" dirty="0"/>
            <a:t>1</a:t>
          </a:r>
        </a:p>
      </dgm:t>
    </dgm:pt>
    <dgm:pt modelId="{F9FD0F27-0299-476E-9976-FD39F5113C13}" type="parTrans" cxnId="{52EA6DDB-26BF-489C-8C68-5151F756343F}">
      <dgm:prSet/>
      <dgm:spPr/>
      <dgm:t>
        <a:bodyPr/>
        <a:lstStyle/>
        <a:p>
          <a:endParaRPr lang="en-GB"/>
        </a:p>
      </dgm:t>
    </dgm:pt>
    <dgm:pt modelId="{78880045-1F78-408F-AE07-7974B7700D5F}" type="sibTrans" cxnId="{52EA6DDB-26BF-489C-8C68-5151F756343F}">
      <dgm:prSet/>
      <dgm:spPr/>
      <dgm:t>
        <a:bodyPr/>
        <a:lstStyle/>
        <a:p>
          <a:endParaRPr lang="en-GB"/>
        </a:p>
      </dgm:t>
    </dgm:pt>
    <dgm:pt modelId="{179BB9B5-054E-404D-8FF4-F8F4C35B5A24}">
      <dgm:prSet phldrT="[Text]"/>
      <dgm:spPr/>
      <dgm:t>
        <a:bodyPr/>
        <a:lstStyle/>
        <a:p>
          <a:r>
            <a:rPr lang="en-GB" dirty="0"/>
            <a:t>2/1</a:t>
          </a:r>
        </a:p>
      </dgm:t>
    </dgm:pt>
    <dgm:pt modelId="{B75C1B04-B0EF-473A-A787-40FA0FC9734F}" type="parTrans" cxnId="{4ECB2F56-7366-4FC3-847C-943721EA86DC}">
      <dgm:prSet/>
      <dgm:spPr/>
      <dgm:t>
        <a:bodyPr/>
        <a:lstStyle/>
        <a:p>
          <a:endParaRPr lang="en-GB"/>
        </a:p>
      </dgm:t>
    </dgm:pt>
    <dgm:pt modelId="{1B808B10-691B-41A9-A7CB-98989B8A0B55}" type="sibTrans" cxnId="{4ECB2F56-7366-4FC3-847C-943721EA86DC}">
      <dgm:prSet/>
      <dgm:spPr/>
      <dgm:t>
        <a:bodyPr/>
        <a:lstStyle/>
        <a:p>
          <a:endParaRPr lang="en-GB"/>
        </a:p>
      </dgm:t>
    </dgm:pt>
    <dgm:pt modelId="{190916C7-2369-433C-AA0D-35B0F35E3AE9}">
      <dgm:prSet phldrT="[Text]" custT="1"/>
      <dgm:spPr/>
      <dgm:t>
        <a:bodyPr/>
        <a:lstStyle/>
        <a:p>
          <a:r>
            <a:rPr lang="en-GB" sz="3600" dirty="0"/>
            <a:t>/</a:t>
          </a:r>
        </a:p>
      </dgm:t>
    </dgm:pt>
    <dgm:pt modelId="{14789E6C-372B-41CB-8237-14A1C4C42D53}" type="parTrans" cxnId="{AE57B419-19E2-44B2-AEE9-E95C61A83DC8}">
      <dgm:prSet/>
      <dgm:spPr/>
      <dgm:t>
        <a:bodyPr/>
        <a:lstStyle/>
        <a:p>
          <a:endParaRPr lang="en-GB"/>
        </a:p>
      </dgm:t>
    </dgm:pt>
    <dgm:pt modelId="{80CCAD5C-8B08-494D-834B-5057457C16C4}" type="sibTrans" cxnId="{AE57B419-19E2-44B2-AEE9-E95C61A83DC8}">
      <dgm:prSet/>
      <dgm:spPr/>
      <dgm:t>
        <a:bodyPr/>
        <a:lstStyle/>
        <a:p>
          <a:endParaRPr lang="en-GB"/>
        </a:p>
      </dgm:t>
    </dgm:pt>
    <dgm:pt modelId="{41D26622-61C5-4DC5-BB16-1B7105F17ACD}" type="pres">
      <dgm:prSet presAssocID="{4624D782-E386-4406-B519-9D1C75967388}" presName="linearFlow" presStyleCnt="0">
        <dgm:presLayoutVars>
          <dgm:dir/>
          <dgm:resizeHandles val="exact"/>
        </dgm:presLayoutVars>
      </dgm:prSet>
      <dgm:spPr/>
    </dgm:pt>
    <dgm:pt modelId="{E1964DBB-6FD6-4F73-A99B-3355091D0D40}" type="pres">
      <dgm:prSet presAssocID="{DFC80F71-0307-4828-A19B-EA96A27B41A7}" presName="node" presStyleLbl="node1" presStyleIdx="0" presStyleCnt="4">
        <dgm:presLayoutVars>
          <dgm:bulletEnabled val="1"/>
        </dgm:presLayoutVars>
      </dgm:prSet>
      <dgm:spPr/>
      <dgm:t>
        <a:bodyPr/>
        <a:lstStyle/>
        <a:p>
          <a:endParaRPr lang="en-GB"/>
        </a:p>
      </dgm:t>
    </dgm:pt>
    <dgm:pt modelId="{23927A6E-832A-4091-9B1C-00BB47ACCDCA}" type="pres">
      <dgm:prSet presAssocID="{224B8035-544C-450C-939A-36E647B72468}" presName="spacerL" presStyleCnt="0"/>
      <dgm:spPr/>
    </dgm:pt>
    <dgm:pt modelId="{765EA494-E27A-447D-8A92-43971BA8DB7F}" type="pres">
      <dgm:prSet presAssocID="{224B8035-544C-450C-939A-36E647B72468}" presName="sibTrans" presStyleLbl="sibTrans2D1" presStyleIdx="0" presStyleCnt="3"/>
      <dgm:spPr/>
      <dgm:t>
        <a:bodyPr/>
        <a:lstStyle/>
        <a:p>
          <a:endParaRPr lang="en-GB"/>
        </a:p>
      </dgm:t>
    </dgm:pt>
    <dgm:pt modelId="{10D98702-9474-4076-8DA2-6055A97F0B39}" type="pres">
      <dgm:prSet presAssocID="{224B8035-544C-450C-939A-36E647B72468}" presName="spacerR" presStyleCnt="0"/>
      <dgm:spPr/>
    </dgm:pt>
    <dgm:pt modelId="{45D13C7A-52EF-44AA-8055-CC95241F6DF9}" type="pres">
      <dgm:prSet presAssocID="{190916C7-2369-433C-AA0D-35B0F35E3AE9}" presName="node" presStyleLbl="node1" presStyleIdx="1" presStyleCnt="4">
        <dgm:presLayoutVars>
          <dgm:bulletEnabled val="1"/>
        </dgm:presLayoutVars>
      </dgm:prSet>
      <dgm:spPr/>
      <dgm:t>
        <a:bodyPr/>
        <a:lstStyle/>
        <a:p>
          <a:endParaRPr lang="en-GB"/>
        </a:p>
      </dgm:t>
    </dgm:pt>
    <dgm:pt modelId="{DEC01E9D-E9F2-424C-A28D-0AABFD6E0BA0}" type="pres">
      <dgm:prSet presAssocID="{80CCAD5C-8B08-494D-834B-5057457C16C4}" presName="spacerL" presStyleCnt="0"/>
      <dgm:spPr/>
    </dgm:pt>
    <dgm:pt modelId="{A9C3001B-8435-4CAB-B8D1-EC74E7150957}" type="pres">
      <dgm:prSet presAssocID="{80CCAD5C-8B08-494D-834B-5057457C16C4}" presName="sibTrans" presStyleLbl="sibTrans2D1" presStyleIdx="1" presStyleCnt="3"/>
      <dgm:spPr/>
      <dgm:t>
        <a:bodyPr/>
        <a:lstStyle/>
        <a:p>
          <a:endParaRPr lang="en-GB"/>
        </a:p>
      </dgm:t>
    </dgm:pt>
    <dgm:pt modelId="{261DF9E2-72DF-457C-BE19-FFB2F4801B0D}" type="pres">
      <dgm:prSet presAssocID="{80CCAD5C-8B08-494D-834B-5057457C16C4}" presName="spacerR" presStyleCnt="0"/>
      <dgm:spPr/>
    </dgm:pt>
    <dgm:pt modelId="{F9530AB5-73C8-45A1-8FE3-2EF6AFCA66BA}" type="pres">
      <dgm:prSet presAssocID="{28FDDEBB-A8E0-4559-B279-F7DA7653D7F5}" presName="node" presStyleLbl="node1" presStyleIdx="2" presStyleCnt="4">
        <dgm:presLayoutVars>
          <dgm:bulletEnabled val="1"/>
        </dgm:presLayoutVars>
      </dgm:prSet>
      <dgm:spPr/>
      <dgm:t>
        <a:bodyPr/>
        <a:lstStyle/>
        <a:p>
          <a:endParaRPr lang="en-GB"/>
        </a:p>
      </dgm:t>
    </dgm:pt>
    <dgm:pt modelId="{0E52B8CF-6FBA-4ADD-B605-081C94640EF7}" type="pres">
      <dgm:prSet presAssocID="{78880045-1F78-408F-AE07-7974B7700D5F}" presName="spacerL" presStyleCnt="0"/>
      <dgm:spPr/>
    </dgm:pt>
    <dgm:pt modelId="{381590AD-0026-4F83-92B8-B67B06B2639E}" type="pres">
      <dgm:prSet presAssocID="{78880045-1F78-408F-AE07-7974B7700D5F}" presName="sibTrans" presStyleLbl="sibTrans2D1" presStyleIdx="2" presStyleCnt="3"/>
      <dgm:spPr/>
      <dgm:t>
        <a:bodyPr/>
        <a:lstStyle/>
        <a:p>
          <a:endParaRPr lang="en-GB"/>
        </a:p>
      </dgm:t>
    </dgm:pt>
    <dgm:pt modelId="{0C4F49E6-F379-464E-BA0B-BF4CE7135C4A}" type="pres">
      <dgm:prSet presAssocID="{78880045-1F78-408F-AE07-7974B7700D5F}" presName="spacerR" presStyleCnt="0"/>
      <dgm:spPr/>
    </dgm:pt>
    <dgm:pt modelId="{5CA676DB-47DB-4695-B322-ACE5194A3D79}" type="pres">
      <dgm:prSet presAssocID="{179BB9B5-054E-404D-8FF4-F8F4C35B5A24}" presName="node" presStyleLbl="node1" presStyleIdx="3" presStyleCnt="4">
        <dgm:presLayoutVars>
          <dgm:bulletEnabled val="1"/>
        </dgm:presLayoutVars>
      </dgm:prSet>
      <dgm:spPr/>
      <dgm:t>
        <a:bodyPr/>
        <a:lstStyle/>
        <a:p>
          <a:endParaRPr lang="en-GB"/>
        </a:p>
      </dgm:t>
    </dgm:pt>
  </dgm:ptLst>
  <dgm:cxnLst>
    <dgm:cxn modelId="{4ECB2F56-7366-4FC3-847C-943721EA86DC}" srcId="{4624D782-E386-4406-B519-9D1C75967388}" destId="{179BB9B5-054E-404D-8FF4-F8F4C35B5A24}" srcOrd="3" destOrd="0" parTransId="{B75C1B04-B0EF-473A-A787-40FA0FC9734F}" sibTransId="{1B808B10-691B-41A9-A7CB-98989B8A0B55}"/>
    <dgm:cxn modelId="{8B64EE54-C3AE-4258-92F2-7BA5882F1A49}" type="presOf" srcId="{28FDDEBB-A8E0-4559-B279-F7DA7653D7F5}" destId="{F9530AB5-73C8-45A1-8FE3-2EF6AFCA66BA}" srcOrd="0" destOrd="0" presId="urn:microsoft.com/office/officeart/2005/8/layout/equation1"/>
    <dgm:cxn modelId="{17FD9182-EC00-4AB6-A929-1A7B9ED24B03}" type="presOf" srcId="{179BB9B5-054E-404D-8FF4-F8F4C35B5A24}" destId="{5CA676DB-47DB-4695-B322-ACE5194A3D79}" srcOrd="0" destOrd="0" presId="urn:microsoft.com/office/officeart/2005/8/layout/equation1"/>
    <dgm:cxn modelId="{52EA6DDB-26BF-489C-8C68-5151F756343F}" srcId="{4624D782-E386-4406-B519-9D1C75967388}" destId="{28FDDEBB-A8E0-4559-B279-F7DA7653D7F5}" srcOrd="2" destOrd="0" parTransId="{F9FD0F27-0299-476E-9976-FD39F5113C13}" sibTransId="{78880045-1F78-408F-AE07-7974B7700D5F}"/>
    <dgm:cxn modelId="{BAC00222-DB2D-4410-9687-31652B78E07E}" type="presOf" srcId="{4624D782-E386-4406-B519-9D1C75967388}" destId="{41D26622-61C5-4DC5-BB16-1B7105F17ACD}" srcOrd="0" destOrd="0" presId="urn:microsoft.com/office/officeart/2005/8/layout/equation1"/>
    <dgm:cxn modelId="{02AEF349-FB0F-4A00-95CA-FA0EE935E4DA}" srcId="{4624D782-E386-4406-B519-9D1C75967388}" destId="{DFC80F71-0307-4828-A19B-EA96A27B41A7}" srcOrd="0" destOrd="0" parTransId="{EBBE6989-13A3-4690-839D-1D226DF4A3CC}" sibTransId="{224B8035-544C-450C-939A-36E647B72468}"/>
    <dgm:cxn modelId="{AE57B419-19E2-44B2-AEE9-E95C61A83DC8}" srcId="{4624D782-E386-4406-B519-9D1C75967388}" destId="{190916C7-2369-433C-AA0D-35B0F35E3AE9}" srcOrd="1" destOrd="0" parTransId="{14789E6C-372B-41CB-8237-14A1C4C42D53}" sibTransId="{80CCAD5C-8B08-494D-834B-5057457C16C4}"/>
    <dgm:cxn modelId="{A34ADD6F-72C4-41FA-8DDB-354A3BAD2781}" type="presOf" srcId="{224B8035-544C-450C-939A-36E647B72468}" destId="{765EA494-E27A-447D-8A92-43971BA8DB7F}" srcOrd="0" destOrd="0" presId="urn:microsoft.com/office/officeart/2005/8/layout/equation1"/>
    <dgm:cxn modelId="{464457E6-DB7A-4FB1-823C-005F737254CF}" type="presOf" srcId="{DFC80F71-0307-4828-A19B-EA96A27B41A7}" destId="{E1964DBB-6FD6-4F73-A99B-3355091D0D40}" srcOrd="0" destOrd="0" presId="urn:microsoft.com/office/officeart/2005/8/layout/equation1"/>
    <dgm:cxn modelId="{827D6004-B18D-4D86-A615-7D3EFF005F5E}" type="presOf" srcId="{190916C7-2369-433C-AA0D-35B0F35E3AE9}" destId="{45D13C7A-52EF-44AA-8055-CC95241F6DF9}" srcOrd="0" destOrd="0" presId="urn:microsoft.com/office/officeart/2005/8/layout/equation1"/>
    <dgm:cxn modelId="{479C8658-D2C4-454A-BE7B-71E268DC8A5E}" type="presOf" srcId="{78880045-1F78-408F-AE07-7974B7700D5F}" destId="{381590AD-0026-4F83-92B8-B67B06B2639E}" srcOrd="0" destOrd="0" presId="urn:microsoft.com/office/officeart/2005/8/layout/equation1"/>
    <dgm:cxn modelId="{4E25FDAC-6B29-4E2C-B2A9-097214D10BEB}" type="presOf" srcId="{80CCAD5C-8B08-494D-834B-5057457C16C4}" destId="{A9C3001B-8435-4CAB-B8D1-EC74E7150957}" srcOrd="0" destOrd="0" presId="urn:microsoft.com/office/officeart/2005/8/layout/equation1"/>
    <dgm:cxn modelId="{8F15EF38-F552-428B-8B5D-F5C2344141F1}" type="presParOf" srcId="{41D26622-61C5-4DC5-BB16-1B7105F17ACD}" destId="{E1964DBB-6FD6-4F73-A99B-3355091D0D40}" srcOrd="0" destOrd="0" presId="urn:microsoft.com/office/officeart/2005/8/layout/equation1"/>
    <dgm:cxn modelId="{BB0ECCCA-2799-4F9A-93FB-93DEE4909568}" type="presParOf" srcId="{41D26622-61C5-4DC5-BB16-1B7105F17ACD}" destId="{23927A6E-832A-4091-9B1C-00BB47ACCDCA}" srcOrd="1" destOrd="0" presId="urn:microsoft.com/office/officeart/2005/8/layout/equation1"/>
    <dgm:cxn modelId="{9D1476A6-8785-45F5-83FA-2963BC3ADE69}" type="presParOf" srcId="{41D26622-61C5-4DC5-BB16-1B7105F17ACD}" destId="{765EA494-E27A-447D-8A92-43971BA8DB7F}" srcOrd="2" destOrd="0" presId="urn:microsoft.com/office/officeart/2005/8/layout/equation1"/>
    <dgm:cxn modelId="{88748A96-B402-4EEB-9DD0-EBB87F33B057}" type="presParOf" srcId="{41D26622-61C5-4DC5-BB16-1B7105F17ACD}" destId="{10D98702-9474-4076-8DA2-6055A97F0B39}" srcOrd="3" destOrd="0" presId="urn:microsoft.com/office/officeart/2005/8/layout/equation1"/>
    <dgm:cxn modelId="{082B7D5E-0381-4681-82C3-4D974544E09C}" type="presParOf" srcId="{41D26622-61C5-4DC5-BB16-1B7105F17ACD}" destId="{45D13C7A-52EF-44AA-8055-CC95241F6DF9}" srcOrd="4" destOrd="0" presId="urn:microsoft.com/office/officeart/2005/8/layout/equation1"/>
    <dgm:cxn modelId="{AA023A17-C45B-45E9-8972-0A8EC3E387C6}" type="presParOf" srcId="{41D26622-61C5-4DC5-BB16-1B7105F17ACD}" destId="{DEC01E9D-E9F2-424C-A28D-0AABFD6E0BA0}" srcOrd="5" destOrd="0" presId="urn:microsoft.com/office/officeart/2005/8/layout/equation1"/>
    <dgm:cxn modelId="{798CB88D-70B0-45E1-B43B-0C7D80E31CEF}" type="presParOf" srcId="{41D26622-61C5-4DC5-BB16-1B7105F17ACD}" destId="{A9C3001B-8435-4CAB-B8D1-EC74E7150957}" srcOrd="6" destOrd="0" presId="urn:microsoft.com/office/officeart/2005/8/layout/equation1"/>
    <dgm:cxn modelId="{A33715FB-984B-459F-A215-959DAA99DF78}" type="presParOf" srcId="{41D26622-61C5-4DC5-BB16-1B7105F17ACD}" destId="{261DF9E2-72DF-457C-BE19-FFB2F4801B0D}" srcOrd="7" destOrd="0" presId="urn:microsoft.com/office/officeart/2005/8/layout/equation1"/>
    <dgm:cxn modelId="{DC44FED9-2B80-4F94-89F9-9A216A7A044C}" type="presParOf" srcId="{41D26622-61C5-4DC5-BB16-1B7105F17ACD}" destId="{F9530AB5-73C8-45A1-8FE3-2EF6AFCA66BA}" srcOrd="8" destOrd="0" presId="urn:microsoft.com/office/officeart/2005/8/layout/equation1"/>
    <dgm:cxn modelId="{3148B885-5EDE-4A6A-9E74-28CFD49210FF}" type="presParOf" srcId="{41D26622-61C5-4DC5-BB16-1B7105F17ACD}" destId="{0E52B8CF-6FBA-4ADD-B605-081C94640EF7}" srcOrd="9" destOrd="0" presId="urn:microsoft.com/office/officeart/2005/8/layout/equation1"/>
    <dgm:cxn modelId="{07083797-9BC8-4025-B4C4-FB3CEC5E8A51}" type="presParOf" srcId="{41D26622-61C5-4DC5-BB16-1B7105F17ACD}" destId="{381590AD-0026-4F83-92B8-B67B06B2639E}" srcOrd="10" destOrd="0" presId="urn:microsoft.com/office/officeart/2005/8/layout/equation1"/>
    <dgm:cxn modelId="{8C9C6E9E-C6D9-4D75-A6F8-907B10FDE875}" type="presParOf" srcId="{41D26622-61C5-4DC5-BB16-1B7105F17ACD}" destId="{0C4F49E6-F379-464E-BA0B-BF4CE7135C4A}" srcOrd="11" destOrd="0" presId="urn:microsoft.com/office/officeart/2005/8/layout/equation1"/>
    <dgm:cxn modelId="{D0D7AEDD-8476-4972-BF08-866FEABB4232}" type="presParOf" srcId="{41D26622-61C5-4DC5-BB16-1B7105F17ACD}" destId="{5CA676DB-47DB-4695-B322-ACE5194A3D79}" srcOrd="12"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24D782-E386-4406-B519-9D1C75967388}" type="doc">
      <dgm:prSet loTypeId="urn:microsoft.com/office/officeart/2005/8/layout/equation1" loCatId="process" qsTypeId="urn:microsoft.com/office/officeart/2005/8/quickstyle/simple1" qsCatId="simple" csTypeId="urn:microsoft.com/office/officeart/2005/8/colors/colorful1" csCatId="colorful" phldr="1"/>
      <dgm:spPr/>
    </dgm:pt>
    <dgm:pt modelId="{DFC80F71-0307-4828-A19B-EA96A27B41A7}">
      <dgm:prSet phldrT="[Text]"/>
      <dgm:spPr/>
      <dgm:t>
        <a:bodyPr/>
        <a:lstStyle/>
        <a:p>
          <a:r>
            <a:rPr lang="en-GB" dirty="0"/>
            <a:t>1</a:t>
          </a:r>
        </a:p>
      </dgm:t>
    </dgm:pt>
    <dgm:pt modelId="{EBBE6989-13A3-4690-839D-1D226DF4A3CC}" type="parTrans" cxnId="{02AEF349-FB0F-4A00-95CA-FA0EE935E4DA}">
      <dgm:prSet/>
      <dgm:spPr/>
      <dgm:t>
        <a:bodyPr/>
        <a:lstStyle/>
        <a:p>
          <a:endParaRPr lang="en-GB"/>
        </a:p>
      </dgm:t>
    </dgm:pt>
    <dgm:pt modelId="{224B8035-544C-450C-939A-36E647B72468}" type="sibTrans" cxnId="{02AEF349-FB0F-4A00-95CA-FA0EE935E4DA}">
      <dgm:prSet/>
      <dgm:spPr/>
      <dgm:t>
        <a:bodyPr/>
        <a:lstStyle/>
        <a:p>
          <a:endParaRPr lang="en-GB"/>
        </a:p>
      </dgm:t>
    </dgm:pt>
    <dgm:pt modelId="{28FDDEBB-A8E0-4559-B279-F7DA7653D7F5}">
      <dgm:prSet phldrT="[Text]"/>
      <dgm:spPr/>
      <dgm:t>
        <a:bodyPr/>
        <a:lstStyle/>
        <a:p>
          <a:r>
            <a:rPr lang="en-GB" dirty="0"/>
            <a:t>1</a:t>
          </a:r>
        </a:p>
      </dgm:t>
    </dgm:pt>
    <dgm:pt modelId="{F9FD0F27-0299-476E-9976-FD39F5113C13}" type="parTrans" cxnId="{52EA6DDB-26BF-489C-8C68-5151F756343F}">
      <dgm:prSet/>
      <dgm:spPr/>
      <dgm:t>
        <a:bodyPr/>
        <a:lstStyle/>
        <a:p>
          <a:endParaRPr lang="en-GB"/>
        </a:p>
      </dgm:t>
    </dgm:pt>
    <dgm:pt modelId="{78880045-1F78-408F-AE07-7974B7700D5F}" type="sibTrans" cxnId="{52EA6DDB-26BF-489C-8C68-5151F756343F}">
      <dgm:prSet/>
      <dgm:spPr/>
      <dgm:t>
        <a:bodyPr/>
        <a:lstStyle/>
        <a:p>
          <a:endParaRPr lang="en-GB"/>
        </a:p>
      </dgm:t>
    </dgm:pt>
    <dgm:pt modelId="{179BB9B5-054E-404D-8FF4-F8F4C35B5A24}">
      <dgm:prSet phldrT="[Text]"/>
      <dgm:spPr/>
      <dgm:t>
        <a:bodyPr/>
        <a:lstStyle/>
        <a:p>
          <a:r>
            <a:rPr lang="en-GB" dirty="0"/>
            <a:t>1/1</a:t>
          </a:r>
        </a:p>
      </dgm:t>
    </dgm:pt>
    <dgm:pt modelId="{B75C1B04-B0EF-473A-A787-40FA0FC9734F}" type="parTrans" cxnId="{4ECB2F56-7366-4FC3-847C-943721EA86DC}">
      <dgm:prSet/>
      <dgm:spPr/>
      <dgm:t>
        <a:bodyPr/>
        <a:lstStyle/>
        <a:p>
          <a:endParaRPr lang="en-GB"/>
        </a:p>
      </dgm:t>
    </dgm:pt>
    <dgm:pt modelId="{1B808B10-691B-41A9-A7CB-98989B8A0B55}" type="sibTrans" cxnId="{4ECB2F56-7366-4FC3-847C-943721EA86DC}">
      <dgm:prSet/>
      <dgm:spPr/>
      <dgm:t>
        <a:bodyPr/>
        <a:lstStyle/>
        <a:p>
          <a:endParaRPr lang="en-GB"/>
        </a:p>
      </dgm:t>
    </dgm:pt>
    <dgm:pt modelId="{190916C7-2369-433C-AA0D-35B0F35E3AE9}">
      <dgm:prSet phldrT="[Text]" custT="1"/>
      <dgm:spPr/>
      <dgm:t>
        <a:bodyPr/>
        <a:lstStyle/>
        <a:p>
          <a:r>
            <a:rPr lang="en-GB" sz="3600" dirty="0"/>
            <a:t>/</a:t>
          </a:r>
        </a:p>
      </dgm:t>
    </dgm:pt>
    <dgm:pt modelId="{14789E6C-372B-41CB-8237-14A1C4C42D53}" type="parTrans" cxnId="{AE57B419-19E2-44B2-AEE9-E95C61A83DC8}">
      <dgm:prSet/>
      <dgm:spPr/>
      <dgm:t>
        <a:bodyPr/>
        <a:lstStyle/>
        <a:p>
          <a:endParaRPr lang="en-GB"/>
        </a:p>
      </dgm:t>
    </dgm:pt>
    <dgm:pt modelId="{80CCAD5C-8B08-494D-834B-5057457C16C4}" type="sibTrans" cxnId="{AE57B419-19E2-44B2-AEE9-E95C61A83DC8}">
      <dgm:prSet/>
      <dgm:spPr/>
      <dgm:t>
        <a:bodyPr/>
        <a:lstStyle/>
        <a:p>
          <a:endParaRPr lang="en-GB"/>
        </a:p>
      </dgm:t>
    </dgm:pt>
    <dgm:pt modelId="{41D26622-61C5-4DC5-BB16-1B7105F17ACD}" type="pres">
      <dgm:prSet presAssocID="{4624D782-E386-4406-B519-9D1C75967388}" presName="linearFlow" presStyleCnt="0">
        <dgm:presLayoutVars>
          <dgm:dir/>
          <dgm:resizeHandles val="exact"/>
        </dgm:presLayoutVars>
      </dgm:prSet>
      <dgm:spPr/>
    </dgm:pt>
    <dgm:pt modelId="{E1964DBB-6FD6-4F73-A99B-3355091D0D40}" type="pres">
      <dgm:prSet presAssocID="{DFC80F71-0307-4828-A19B-EA96A27B41A7}" presName="node" presStyleLbl="node1" presStyleIdx="0" presStyleCnt="4">
        <dgm:presLayoutVars>
          <dgm:bulletEnabled val="1"/>
        </dgm:presLayoutVars>
      </dgm:prSet>
      <dgm:spPr/>
      <dgm:t>
        <a:bodyPr/>
        <a:lstStyle/>
        <a:p>
          <a:endParaRPr lang="en-GB"/>
        </a:p>
      </dgm:t>
    </dgm:pt>
    <dgm:pt modelId="{23927A6E-832A-4091-9B1C-00BB47ACCDCA}" type="pres">
      <dgm:prSet presAssocID="{224B8035-544C-450C-939A-36E647B72468}" presName="spacerL" presStyleCnt="0"/>
      <dgm:spPr/>
    </dgm:pt>
    <dgm:pt modelId="{765EA494-E27A-447D-8A92-43971BA8DB7F}" type="pres">
      <dgm:prSet presAssocID="{224B8035-544C-450C-939A-36E647B72468}" presName="sibTrans" presStyleLbl="sibTrans2D1" presStyleIdx="0" presStyleCnt="3"/>
      <dgm:spPr/>
      <dgm:t>
        <a:bodyPr/>
        <a:lstStyle/>
        <a:p>
          <a:endParaRPr lang="en-GB"/>
        </a:p>
      </dgm:t>
    </dgm:pt>
    <dgm:pt modelId="{10D98702-9474-4076-8DA2-6055A97F0B39}" type="pres">
      <dgm:prSet presAssocID="{224B8035-544C-450C-939A-36E647B72468}" presName="spacerR" presStyleCnt="0"/>
      <dgm:spPr/>
    </dgm:pt>
    <dgm:pt modelId="{45D13C7A-52EF-44AA-8055-CC95241F6DF9}" type="pres">
      <dgm:prSet presAssocID="{190916C7-2369-433C-AA0D-35B0F35E3AE9}" presName="node" presStyleLbl="node1" presStyleIdx="1" presStyleCnt="4">
        <dgm:presLayoutVars>
          <dgm:bulletEnabled val="1"/>
        </dgm:presLayoutVars>
      </dgm:prSet>
      <dgm:spPr/>
      <dgm:t>
        <a:bodyPr/>
        <a:lstStyle/>
        <a:p>
          <a:endParaRPr lang="en-GB"/>
        </a:p>
      </dgm:t>
    </dgm:pt>
    <dgm:pt modelId="{DEC01E9D-E9F2-424C-A28D-0AABFD6E0BA0}" type="pres">
      <dgm:prSet presAssocID="{80CCAD5C-8B08-494D-834B-5057457C16C4}" presName="spacerL" presStyleCnt="0"/>
      <dgm:spPr/>
    </dgm:pt>
    <dgm:pt modelId="{A9C3001B-8435-4CAB-B8D1-EC74E7150957}" type="pres">
      <dgm:prSet presAssocID="{80CCAD5C-8B08-494D-834B-5057457C16C4}" presName="sibTrans" presStyleLbl="sibTrans2D1" presStyleIdx="1" presStyleCnt="3"/>
      <dgm:spPr/>
      <dgm:t>
        <a:bodyPr/>
        <a:lstStyle/>
        <a:p>
          <a:endParaRPr lang="en-GB"/>
        </a:p>
      </dgm:t>
    </dgm:pt>
    <dgm:pt modelId="{261DF9E2-72DF-457C-BE19-FFB2F4801B0D}" type="pres">
      <dgm:prSet presAssocID="{80CCAD5C-8B08-494D-834B-5057457C16C4}" presName="spacerR" presStyleCnt="0"/>
      <dgm:spPr/>
    </dgm:pt>
    <dgm:pt modelId="{F9530AB5-73C8-45A1-8FE3-2EF6AFCA66BA}" type="pres">
      <dgm:prSet presAssocID="{28FDDEBB-A8E0-4559-B279-F7DA7653D7F5}" presName="node" presStyleLbl="node1" presStyleIdx="2" presStyleCnt="4">
        <dgm:presLayoutVars>
          <dgm:bulletEnabled val="1"/>
        </dgm:presLayoutVars>
      </dgm:prSet>
      <dgm:spPr/>
      <dgm:t>
        <a:bodyPr/>
        <a:lstStyle/>
        <a:p>
          <a:endParaRPr lang="en-GB"/>
        </a:p>
      </dgm:t>
    </dgm:pt>
    <dgm:pt modelId="{0E52B8CF-6FBA-4ADD-B605-081C94640EF7}" type="pres">
      <dgm:prSet presAssocID="{78880045-1F78-408F-AE07-7974B7700D5F}" presName="spacerL" presStyleCnt="0"/>
      <dgm:spPr/>
    </dgm:pt>
    <dgm:pt modelId="{381590AD-0026-4F83-92B8-B67B06B2639E}" type="pres">
      <dgm:prSet presAssocID="{78880045-1F78-408F-AE07-7974B7700D5F}" presName="sibTrans" presStyleLbl="sibTrans2D1" presStyleIdx="2" presStyleCnt="3"/>
      <dgm:spPr/>
      <dgm:t>
        <a:bodyPr/>
        <a:lstStyle/>
        <a:p>
          <a:endParaRPr lang="en-GB"/>
        </a:p>
      </dgm:t>
    </dgm:pt>
    <dgm:pt modelId="{0C4F49E6-F379-464E-BA0B-BF4CE7135C4A}" type="pres">
      <dgm:prSet presAssocID="{78880045-1F78-408F-AE07-7974B7700D5F}" presName="spacerR" presStyleCnt="0"/>
      <dgm:spPr/>
    </dgm:pt>
    <dgm:pt modelId="{5CA676DB-47DB-4695-B322-ACE5194A3D79}" type="pres">
      <dgm:prSet presAssocID="{179BB9B5-054E-404D-8FF4-F8F4C35B5A24}" presName="node" presStyleLbl="node1" presStyleIdx="3" presStyleCnt="4">
        <dgm:presLayoutVars>
          <dgm:bulletEnabled val="1"/>
        </dgm:presLayoutVars>
      </dgm:prSet>
      <dgm:spPr/>
      <dgm:t>
        <a:bodyPr/>
        <a:lstStyle/>
        <a:p>
          <a:endParaRPr lang="en-GB"/>
        </a:p>
      </dgm:t>
    </dgm:pt>
  </dgm:ptLst>
  <dgm:cxnLst>
    <dgm:cxn modelId="{02AEF349-FB0F-4A00-95CA-FA0EE935E4DA}" srcId="{4624D782-E386-4406-B519-9D1C75967388}" destId="{DFC80F71-0307-4828-A19B-EA96A27B41A7}" srcOrd="0" destOrd="0" parTransId="{EBBE6989-13A3-4690-839D-1D226DF4A3CC}" sibTransId="{224B8035-544C-450C-939A-36E647B72468}"/>
    <dgm:cxn modelId="{52EA6DDB-26BF-489C-8C68-5151F756343F}" srcId="{4624D782-E386-4406-B519-9D1C75967388}" destId="{28FDDEBB-A8E0-4559-B279-F7DA7653D7F5}" srcOrd="2" destOrd="0" parTransId="{F9FD0F27-0299-476E-9976-FD39F5113C13}" sibTransId="{78880045-1F78-408F-AE07-7974B7700D5F}"/>
    <dgm:cxn modelId="{3D0E6D18-5B48-440A-9A1B-938B02D67625}" type="presOf" srcId="{80CCAD5C-8B08-494D-834B-5057457C16C4}" destId="{A9C3001B-8435-4CAB-B8D1-EC74E7150957}" srcOrd="0" destOrd="0" presId="urn:microsoft.com/office/officeart/2005/8/layout/equation1"/>
    <dgm:cxn modelId="{7ED35005-E4DD-49C0-A7DD-5C24F11AB8B4}" type="presOf" srcId="{224B8035-544C-450C-939A-36E647B72468}" destId="{765EA494-E27A-447D-8A92-43971BA8DB7F}" srcOrd="0" destOrd="0" presId="urn:microsoft.com/office/officeart/2005/8/layout/equation1"/>
    <dgm:cxn modelId="{F54805EB-DB4D-425E-8875-48E10C62CFE4}" type="presOf" srcId="{179BB9B5-054E-404D-8FF4-F8F4C35B5A24}" destId="{5CA676DB-47DB-4695-B322-ACE5194A3D79}" srcOrd="0" destOrd="0" presId="urn:microsoft.com/office/officeart/2005/8/layout/equation1"/>
    <dgm:cxn modelId="{F16CCFCA-633F-4D1E-B387-492AB0C71525}" type="presOf" srcId="{28FDDEBB-A8E0-4559-B279-F7DA7653D7F5}" destId="{F9530AB5-73C8-45A1-8FE3-2EF6AFCA66BA}" srcOrd="0" destOrd="0" presId="urn:microsoft.com/office/officeart/2005/8/layout/equation1"/>
    <dgm:cxn modelId="{D28D4577-1F75-4C73-A158-DAD8B5B351B8}" type="presOf" srcId="{4624D782-E386-4406-B519-9D1C75967388}" destId="{41D26622-61C5-4DC5-BB16-1B7105F17ACD}" srcOrd="0" destOrd="0" presId="urn:microsoft.com/office/officeart/2005/8/layout/equation1"/>
    <dgm:cxn modelId="{4ECB2F56-7366-4FC3-847C-943721EA86DC}" srcId="{4624D782-E386-4406-B519-9D1C75967388}" destId="{179BB9B5-054E-404D-8FF4-F8F4C35B5A24}" srcOrd="3" destOrd="0" parTransId="{B75C1B04-B0EF-473A-A787-40FA0FC9734F}" sibTransId="{1B808B10-691B-41A9-A7CB-98989B8A0B55}"/>
    <dgm:cxn modelId="{ECB33E25-3CD1-42F6-BE4B-D0043C7F2C98}" type="presOf" srcId="{78880045-1F78-408F-AE07-7974B7700D5F}" destId="{381590AD-0026-4F83-92B8-B67B06B2639E}" srcOrd="0" destOrd="0" presId="urn:microsoft.com/office/officeart/2005/8/layout/equation1"/>
    <dgm:cxn modelId="{AE57B419-19E2-44B2-AEE9-E95C61A83DC8}" srcId="{4624D782-E386-4406-B519-9D1C75967388}" destId="{190916C7-2369-433C-AA0D-35B0F35E3AE9}" srcOrd="1" destOrd="0" parTransId="{14789E6C-372B-41CB-8237-14A1C4C42D53}" sibTransId="{80CCAD5C-8B08-494D-834B-5057457C16C4}"/>
    <dgm:cxn modelId="{40DB35CD-2152-4BA9-8E4F-DF3B21EF635E}" type="presOf" srcId="{DFC80F71-0307-4828-A19B-EA96A27B41A7}" destId="{E1964DBB-6FD6-4F73-A99B-3355091D0D40}" srcOrd="0" destOrd="0" presId="urn:microsoft.com/office/officeart/2005/8/layout/equation1"/>
    <dgm:cxn modelId="{F135F0D7-E990-4B38-92BC-8ABEA852521E}" type="presOf" srcId="{190916C7-2369-433C-AA0D-35B0F35E3AE9}" destId="{45D13C7A-52EF-44AA-8055-CC95241F6DF9}" srcOrd="0" destOrd="0" presId="urn:microsoft.com/office/officeart/2005/8/layout/equation1"/>
    <dgm:cxn modelId="{B6670AE1-98E7-4A9F-9E20-7D33B33355A6}" type="presParOf" srcId="{41D26622-61C5-4DC5-BB16-1B7105F17ACD}" destId="{E1964DBB-6FD6-4F73-A99B-3355091D0D40}" srcOrd="0" destOrd="0" presId="urn:microsoft.com/office/officeart/2005/8/layout/equation1"/>
    <dgm:cxn modelId="{9131ACA4-7930-4E1B-BC32-7533EF556B0F}" type="presParOf" srcId="{41D26622-61C5-4DC5-BB16-1B7105F17ACD}" destId="{23927A6E-832A-4091-9B1C-00BB47ACCDCA}" srcOrd="1" destOrd="0" presId="urn:microsoft.com/office/officeart/2005/8/layout/equation1"/>
    <dgm:cxn modelId="{0D0D237E-A1D5-47F3-8D75-8B90FA6C1843}" type="presParOf" srcId="{41D26622-61C5-4DC5-BB16-1B7105F17ACD}" destId="{765EA494-E27A-447D-8A92-43971BA8DB7F}" srcOrd="2" destOrd="0" presId="urn:microsoft.com/office/officeart/2005/8/layout/equation1"/>
    <dgm:cxn modelId="{659B90C2-57CD-48BB-8925-7DD1A1811AB6}" type="presParOf" srcId="{41D26622-61C5-4DC5-BB16-1B7105F17ACD}" destId="{10D98702-9474-4076-8DA2-6055A97F0B39}" srcOrd="3" destOrd="0" presId="urn:microsoft.com/office/officeart/2005/8/layout/equation1"/>
    <dgm:cxn modelId="{AB34A1F9-453E-4F82-833C-D81C73557EC9}" type="presParOf" srcId="{41D26622-61C5-4DC5-BB16-1B7105F17ACD}" destId="{45D13C7A-52EF-44AA-8055-CC95241F6DF9}" srcOrd="4" destOrd="0" presId="urn:microsoft.com/office/officeart/2005/8/layout/equation1"/>
    <dgm:cxn modelId="{94B625ED-7DDE-4C31-A464-01D008AAD65F}" type="presParOf" srcId="{41D26622-61C5-4DC5-BB16-1B7105F17ACD}" destId="{DEC01E9D-E9F2-424C-A28D-0AABFD6E0BA0}" srcOrd="5" destOrd="0" presId="urn:microsoft.com/office/officeart/2005/8/layout/equation1"/>
    <dgm:cxn modelId="{31609FF1-8BF5-4DF5-9231-7B97DF78462D}" type="presParOf" srcId="{41D26622-61C5-4DC5-BB16-1B7105F17ACD}" destId="{A9C3001B-8435-4CAB-B8D1-EC74E7150957}" srcOrd="6" destOrd="0" presId="urn:microsoft.com/office/officeart/2005/8/layout/equation1"/>
    <dgm:cxn modelId="{50CDAB05-969B-4281-AE96-48EA04CE1420}" type="presParOf" srcId="{41D26622-61C5-4DC5-BB16-1B7105F17ACD}" destId="{261DF9E2-72DF-457C-BE19-FFB2F4801B0D}" srcOrd="7" destOrd="0" presId="urn:microsoft.com/office/officeart/2005/8/layout/equation1"/>
    <dgm:cxn modelId="{28AD9226-81BD-47B2-BCAE-B47E423EC57C}" type="presParOf" srcId="{41D26622-61C5-4DC5-BB16-1B7105F17ACD}" destId="{F9530AB5-73C8-45A1-8FE3-2EF6AFCA66BA}" srcOrd="8" destOrd="0" presId="urn:microsoft.com/office/officeart/2005/8/layout/equation1"/>
    <dgm:cxn modelId="{532A99BB-B590-4127-8578-AF8837EEDD83}" type="presParOf" srcId="{41D26622-61C5-4DC5-BB16-1B7105F17ACD}" destId="{0E52B8CF-6FBA-4ADD-B605-081C94640EF7}" srcOrd="9" destOrd="0" presId="urn:microsoft.com/office/officeart/2005/8/layout/equation1"/>
    <dgm:cxn modelId="{5CFC6B75-666A-4A02-A468-465268146EDA}" type="presParOf" srcId="{41D26622-61C5-4DC5-BB16-1B7105F17ACD}" destId="{381590AD-0026-4F83-92B8-B67B06B2639E}" srcOrd="10" destOrd="0" presId="urn:microsoft.com/office/officeart/2005/8/layout/equation1"/>
    <dgm:cxn modelId="{7AFD26A0-EBC5-44A3-A0B6-9A04D23CB4F3}" type="presParOf" srcId="{41D26622-61C5-4DC5-BB16-1B7105F17ACD}" destId="{0C4F49E6-F379-464E-BA0B-BF4CE7135C4A}" srcOrd="11" destOrd="0" presId="urn:microsoft.com/office/officeart/2005/8/layout/equation1"/>
    <dgm:cxn modelId="{CC701F9F-93BB-4EAC-A6D1-5982E34C82DA}" type="presParOf" srcId="{41D26622-61C5-4DC5-BB16-1B7105F17ACD}" destId="{5CA676DB-47DB-4695-B322-ACE5194A3D79}"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24D782-E386-4406-B519-9D1C75967388}" type="doc">
      <dgm:prSet loTypeId="urn:microsoft.com/office/officeart/2005/8/layout/equation1" loCatId="process" qsTypeId="urn:microsoft.com/office/officeart/2005/8/quickstyle/simple1" qsCatId="simple" csTypeId="urn:microsoft.com/office/officeart/2005/8/colors/colorful1" csCatId="colorful" phldr="1"/>
      <dgm:spPr/>
    </dgm:pt>
    <dgm:pt modelId="{DFC80F71-0307-4828-A19B-EA96A27B41A7}">
      <dgm:prSet phldrT="[Text]"/>
      <dgm:spPr/>
      <dgm:t>
        <a:bodyPr/>
        <a:lstStyle/>
        <a:p>
          <a:r>
            <a:rPr lang="en-GB" dirty="0"/>
            <a:t>1</a:t>
          </a:r>
        </a:p>
      </dgm:t>
    </dgm:pt>
    <dgm:pt modelId="{EBBE6989-13A3-4690-839D-1D226DF4A3CC}" type="parTrans" cxnId="{02AEF349-FB0F-4A00-95CA-FA0EE935E4DA}">
      <dgm:prSet/>
      <dgm:spPr/>
      <dgm:t>
        <a:bodyPr/>
        <a:lstStyle/>
        <a:p>
          <a:endParaRPr lang="en-GB"/>
        </a:p>
      </dgm:t>
    </dgm:pt>
    <dgm:pt modelId="{224B8035-544C-450C-939A-36E647B72468}" type="sibTrans" cxnId="{02AEF349-FB0F-4A00-95CA-FA0EE935E4DA}">
      <dgm:prSet/>
      <dgm:spPr/>
      <dgm:t>
        <a:bodyPr/>
        <a:lstStyle/>
        <a:p>
          <a:endParaRPr lang="en-GB"/>
        </a:p>
      </dgm:t>
    </dgm:pt>
    <dgm:pt modelId="{28FDDEBB-A8E0-4559-B279-F7DA7653D7F5}">
      <dgm:prSet phldrT="[Text]"/>
      <dgm:spPr/>
      <dgm:t>
        <a:bodyPr/>
        <a:lstStyle/>
        <a:p>
          <a:r>
            <a:rPr lang="en-GB" dirty="0"/>
            <a:t>2</a:t>
          </a:r>
        </a:p>
      </dgm:t>
    </dgm:pt>
    <dgm:pt modelId="{F9FD0F27-0299-476E-9976-FD39F5113C13}" type="parTrans" cxnId="{52EA6DDB-26BF-489C-8C68-5151F756343F}">
      <dgm:prSet/>
      <dgm:spPr/>
      <dgm:t>
        <a:bodyPr/>
        <a:lstStyle/>
        <a:p>
          <a:endParaRPr lang="en-GB"/>
        </a:p>
      </dgm:t>
    </dgm:pt>
    <dgm:pt modelId="{78880045-1F78-408F-AE07-7974B7700D5F}" type="sibTrans" cxnId="{52EA6DDB-26BF-489C-8C68-5151F756343F}">
      <dgm:prSet/>
      <dgm:spPr/>
      <dgm:t>
        <a:bodyPr/>
        <a:lstStyle/>
        <a:p>
          <a:endParaRPr lang="en-GB"/>
        </a:p>
      </dgm:t>
    </dgm:pt>
    <dgm:pt modelId="{179BB9B5-054E-404D-8FF4-F8F4C35B5A24}">
      <dgm:prSet phldrT="[Text]"/>
      <dgm:spPr/>
      <dgm:t>
        <a:bodyPr/>
        <a:lstStyle/>
        <a:p>
          <a:r>
            <a:rPr lang="en-GB" dirty="0"/>
            <a:t>1/2</a:t>
          </a:r>
        </a:p>
      </dgm:t>
    </dgm:pt>
    <dgm:pt modelId="{B75C1B04-B0EF-473A-A787-40FA0FC9734F}" type="parTrans" cxnId="{4ECB2F56-7366-4FC3-847C-943721EA86DC}">
      <dgm:prSet/>
      <dgm:spPr/>
      <dgm:t>
        <a:bodyPr/>
        <a:lstStyle/>
        <a:p>
          <a:endParaRPr lang="en-GB"/>
        </a:p>
      </dgm:t>
    </dgm:pt>
    <dgm:pt modelId="{1B808B10-691B-41A9-A7CB-98989B8A0B55}" type="sibTrans" cxnId="{4ECB2F56-7366-4FC3-847C-943721EA86DC}">
      <dgm:prSet/>
      <dgm:spPr/>
      <dgm:t>
        <a:bodyPr/>
        <a:lstStyle/>
        <a:p>
          <a:endParaRPr lang="en-GB"/>
        </a:p>
      </dgm:t>
    </dgm:pt>
    <dgm:pt modelId="{190916C7-2369-433C-AA0D-35B0F35E3AE9}">
      <dgm:prSet phldrT="[Text]" custT="1"/>
      <dgm:spPr/>
      <dgm:t>
        <a:bodyPr/>
        <a:lstStyle/>
        <a:p>
          <a:r>
            <a:rPr lang="en-GB" sz="3600" dirty="0"/>
            <a:t>/</a:t>
          </a:r>
        </a:p>
      </dgm:t>
    </dgm:pt>
    <dgm:pt modelId="{14789E6C-372B-41CB-8237-14A1C4C42D53}" type="parTrans" cxnId="{AE57B419-19E2-44B2-AEE9-E95C61A83DC8}">
      <dgm:prSet/>
      <dgm:spPr/>
      <dgm:t>
        <a:bodyPr/>
        <a:lstStyle/>
        <a:p>
          <a:endParaRPr lang="en-GB"/>
        </a:p>
      </dgm:t>
    </dgm:pt>
    <dgm:pt modelId="{80CCAD5C-8B08-494D-834B-5057457C16C4}" type="sibTrans" cxnId="{AE57B419-19E2-44B2-AEE9-E95C61A83DC8}">
      <dgm:prSet/>
      <dgm:spPr/>
      <dgm:t>
        <a:bodyPr/>
        <a:lstStyle/>
        <a:p>
          <a:endParaRPr lang="en-GB"/>
        </a:p>
      </dgm:t>
    </dgm:pt>
    <dgm:pt modelId="{41D26622-61C5-4DC5-BB16-1B7105F17ACD}" type="pres">
      <dgm:prSet presAssocID="{4624D782-E386-4406-B519-9D1C75967388}" presName="linearFlow" presStyleCnt="0">
        <dgm:presLayoutVars>
          <dgm:dir/>
          <dgm:resizeHandles val="exact"/>
        </dgm:presLayoutVars>
      </dgm:prSet>
      <dgm:spPr/>
    </dgm:pt>
    <dgm:pt modelId="{E1964DBB-6FD6-4F73-A99B-3355091D0D40}" type="pres">
      <dgm:prSet presAssocID="{DFC80F71-0307-4828-A19B-EA96A27B41A7}" presName="node" presStyleLbl="node1" presStyleIdx="0" presStyleCnt="4">
        <dgm:presLayoutVars>
          <dgm:bulletEnabled val="1"/>
        </dgm:presLayoutVars>
      </dgm:prSet>
      <dgm:spPr/>
      <dgm:t>
        <a:bodyPr/>
        <a:lstStyle/>
        <a:p>
          <a:endParaRPr lang="en-GB"/>
        </a:p>
      </dgm:t>
    </dgm:pt>
    <dgm:pt modelId="{23927A6E-832A-4091-9B1C-00BB47ACCDCA}" type="pres">
      <dgm:prSet presAssocID="{224B8035-544C-450C-939A-36E647B72468}" presName="spacerL" presStyleCnt="0"/>
      <dgm:spPr/>
    </dgm:pt>
    <dgm:pt modelId="{765EA494-E27A-447D-8A92-43971BA8DB7F}" type="pres">
      <dgm:prSet presAssocID="{224B8035-544C-450C-939A-36E647B72468}" presName="sibTrans" presStyleLbl="sibTrans2D1" presStyleIdx="0" presStyleCnt="3"/>
      <dgm:spPr/>
      <dgm:t>
        <a:bodyPr/>
        <a:lstStyle/>
        <a:p>
          <a:endParaRPr lang="en-GB"/>
        </a:p>
      </dgm:t>
    </dgm:pt>
    <dgm:pt modelId="{10D98702-9474-4076-8DA2-6055A97F0B39}" type="pres">
      <dgm:prSet presAssocID="{224B8035-544C-450C-939A-36E647B72468}" presName="spacerR" presStyleCnt="0"/>
      <dgm:spPr/>
    </dgm:pt>
    <dgm:pt modelId="{45D13C7A-52EF-44AA-8055-CC95241F6DF9}" type="pres">
      <dgm:prSet presAssocID="{190916C7-2369-433C-AA0D-35B0F35E3AE9}" presName="node" presStyleLbl="node1" presStyleIdx="1" presStyleCnt="4">
        <dgm:presLayoutVars>
          <dgm:bulletEnabled val="1"/>
        </dgm:presLayoutVars>
      </dgm:prSet>
      <dgm:spPr/>
      <dgm:t>
        <a:bodyPr/>
        <a:lstStyle/>
        <a:p>
          <a:endParaRPr lang="en-GB"/>
        </a:p>
      </dgm:t>
    </dgm:pt>
    <dgm:pt modelId="{DEC01E9D-E9F2-424C-A28D-0AABFD6E0BA0}" type="pres">
      <dgm:prSet presAssocID="{80CCAD5C-8B08-494D-834B-5057457C16C4}" presName="spacerL" presStyleCnt="0"/>
      <dgm:spPr/>
    </dgm:pt>
    <dgm:pt modelId="{A9C3001B-8435-4CAB-B8D1-EC74E7150957}" type="pres">
      <dgm:prSet presAssocID="{80CCAD5C-8B08-494D-834B-5057457C16C4}" presName="sibTrans" presStyleLbl="sibTrans2D1" presStyleIdx="1" presStyleCnt="3"/>
      <dgm:spPr/>
      <dgm:t>
        <a:bodyPr/>
        <a:lstStyle/>
        <a:p>
          <a:endParaRPr lang="en-GB"/>
        </a:p>
      </dgm:t>
    </dgm:pt>
    <dgm:pt modelId="{261DF9E2-72DF-457C-BE19-FFB2F4801B0D}" type="pres">
      <dgm:prSet presAssocID="{80CCAD5C-8B08-494D-834B-5057457C16C4}" presName="spacerR" presStyleCnt="0"/>
      <dgm:spPr/>
    </dgm:pt>
    <dgm:pt modelId="{F9530AB5-73C8-45A1-8FE3-2EF6AFCA66BA}" type="pres">
      <dgm:prSet presAssocID="{28FDDEBB-A8E0-4559-B279-F7DA7653D7F5}" presName="node" presStyleLbl="node1" presStyleIdx="2" presStyleCnt="4">
        <dgm:presLayoutVars>
          <dgm:bulletEnabled val="1"/>
        </dgm:presLayoutVars>
      </dgm:prSet>
      <dgm:spPr/>
      <dgm:t>
        <a:bodyPr/>
        <a:lstStyle/>
        <a:p>
          <a:endParaRPr lang="en-GB"/>
        </a:p>
      </dgm:t>
    </dgm:pt>
    <dgm:pt modelId="{0E52B8CF-6FBA-4ADD-B605-081C94640EF7}" type="pres">
      <dgm:prSet presAssocID="{78880045-1F78-408F-AE07-7974B7700D5F}" presName="spacerL" presStyleCnt="0"/>
      <dgm:spPr/>
    </dgm:pt>
    <dgm:pt modelId="{381590AD-0026-4F83-92B8-B67B06B2639E}" type="pres">
      <dgm:prSet presAssocID="{78880045-1F78-408F-AE07-7974B7700D5F}" presName="sibTrans" presStyleLbl="sibTrans2D1" presStyleIdx="2" presStyleCnt="3"/>
      <dgm:spPr/>
      <dgm:t>
        <a:bodyPr/>
        <a:lstStyle/>
        <a:p>
          <a:endParaRPr lang="en-GB"/>
        </a:p>
      </dgm:t>
    </dgm:pt>
    <dgm:pt modelId="{0C4F49E6-F379-464E-BA0B-BF4CE7135C4A}" type="pres">
      <dgm:prSet presAssocID="{78880045-1F78-408F-AE07-7974B7700D5F}" presName="spacerR" presStyleCnt="0"/>
      <dgm:spPr/>
    </dgm:pt>
    <dgm:pt modelId="{5CA676DB-47DB-4695-B322-ACE5194A3D79}" type="pres">
      <dgm:prSet presAssocID="{179BB9B5-054E-404D-8FF4-F8F4C35B5A24}" presName="node" presStyleLbl="node1" presStyleIdx="3" presStyleCnt="4">
        <dgm:presLayoutVars>
          <dgm:bulletEnabled val="1"/>
        </dgm:presLayoutVars>
      </dgm:prSet>
      <dgm:spPr/>
      <dgm:t>
        <a:bodyPr/>
        <a:lstStyle/>
        <a:p>
          <a:endParaRPr lang="en-GB"/>
        </a:p>
      </dgm:t>
    </dgm:pt>
  </dgm:ptLst>
  <dgm:cxnLst>
    <dgm:cxn modelId="{645B57B4-D5D1-4CD3-B486-39CDE94EBD51}" type="presOf" srcId="{78880045-1F78-408F-AE07-7974B7700D5F}" destId="{381590AD-0026-4F83-92B8-B67B06B2639E}" srcOrd="0" destOrd="0" presId="urn:microsoft.com/office/officeart/2005/8/layout/equation1"/>
    <dgm:cxn modelId="{4ECB2F56-7366-4FC3-847C-943721EA86DC}" srcId="{4624D782-E386-4406-B519-9D1C75967388}" destId="{179BB9B5-054E-404D-8FF4-F8F4C35B5A24}" srcOrd="3" destOrd="0" parTransId="{B75C1B04-B0EF-473A-A787-40FA0FC9734F}" sibTransId="{1B808B10-691B-41A9-A7CB-98989B8A0B55}"/>
    <dgm:cxn modelId="{02AEF349-FB0F-4A00-95CA-FA0EE935E4DA}" srcId="{4624D782-E386-4406-B519-9D1C75967388}" destId="{DFC80F71-0307-4828-A19B-EA96A27B41A7}" srcOrd="0" destOrd="0" parTransId="{EBBE6989-13A3-4690-839D-1D226DF4A3CC}" sibTransId="{224B8035-544C-450C-939A-36E647B72468}"/>
    <dgm:cxn modelId="{2B5D5874-CC7A-4ACD-B36F-0675DDEC3BAC}" type="presOf" srcId="{179BB9B5-054E-404D-8FF4-F8F4C35B5A24}" destId="{5CA676DB-47DB-4695-B322-ACE5194A3D79}" srcOrd="0" destOrd="0" presId="urn:microsoft.com/office/officeart/2005/8/layout/equation1"/>
    <dgm:cxn modelId="{9C5A6342-08E5-4AB5-9CBB-0F1CA378AA20}" type="presOf" srcId="{28FDDEBB-A8E0-4559-B279-F7DA7653D7F5}" destId="{F9530AB5-73C8-45A1-8FE3-2EF6AFCA66BA}" srcOrd="0" destOrd="0" presId="urn:microsoft.com/office/officeart/2005/8/layout/equation1"/>
    <dgm:cxn modelId="{379E2517-ABD7-4FCD-8616-845C6FF2BC1B}" type="presOf" srcId="{DFC80F71-0307-4828-A19B-EA96A27B41A7}" destId="{E1964DBB-6FD6-4F73-A99B-3355091D0D40}" srcOrd="0" destOrd="0" presId="urn:microsoft.com/office/officeart/2005/8/layout/equation1"/>
    <dgm:cxn modelId="{016C3C60-A61A-4EDE-9742-837FA1A5A9DA}" type="presOf" srcId="{80CCAD5C-8B08-494D-834B-5057457C16C4}" destId="{A9C3001B-8435-4CAB-B8D1-EC74E7150957}" srcOrd="0" destOrd="0" presId="urn:microsoft.com/office/officeart/2005/8/layout/equation1"/>
    <dgm:cxn modelId="{F9B64556-CEFD-40E6-990B-A0BAEB05FEDF}" type="presOf" srcId="{224B8035-544C-450C-939A-36E647B72468}" destId="{765EA494-E27A-447D-8A92-43971BA8DB7F}" srcOrd="0" destOrd="0" presId="urn:microsoft.com/office/officeart/2005/8/layout/equation1"/>
    <dgm:cxn modelId="{52EA6DDB-26BF-489C-8C68-5151F756343F}" srcId="{4624D782-E386-4406-B519-9D1C75967388}" destId="{28FDDEBB-A8E0-4559-B279-F7DA7653D7F5}" srcOrd="2" destOrd="0" parTransId="{F9FD0F27-0299-476E-9976-FD39F5113C13}" sibTransId="{78880045-1F78-408F-AE07-7974B7700D5F}"/>
    <dgm:cxn modelId="{0CDA0B5F-AD5C-4F4C-8004-9641B71EA053}" type="presOf" srcId="{4624D782-E386-4406-B519-9D1C75967388}" destId="{41D26622-61C5-4DC5-BB16-1B7105F17ACD}" srcOrd="0" destOrd="0" presId="urn:microsoft.com/office/officeart/2005/8/layout/equation1"/>
    <dgm:cxn modelId="{A801651B-AB68-4F38-89C5-80652671A74F}" type="presOf" srcId="{190916C7-2369-433C-AA0D-35B0F35E3AE9}" destId="{45D13C7A-52EF-44AA-8055-CC95241F6DF9}" srcOrd="0" destOrd="0" presId="urn:microsoft.com/office/officeart/2005/8/layout/equation1"/>
    <dgm:cxn modelId="{AE57B419-19E2-44B2-AEE9-E95C61A83DC8}" srcId="{4624D782-E386-4406-B519-9D1C75967388}" destId="{190916C7-2369-433C-AA0D-35B0F35E3AE9}" srcOrd="1" destOrd="0" parTransId="{14789E6C-372B-41CB-8237-14A1C4C42D53}" sibTransId="{80CCAD5C-8B08-494D-834B-5057457C16C4}"/>
    <dgm:cxn modelId="{486D9FB4-D07F-409D-832D-BFC76032CDEC}" type="presParOf" srcId="{41D26622-61C5-4DC5-BB16-1B7105F17ACD}" destId="{E1964DBB-6FD6-4F73-A99B-3355091D0D40}" srcOrd="0" destOrd="0" presId="urn:microsoft.com/office/officeart/2005/8/layout/equation1"/>
    <dgm:cxn modelId="{0A073319-519D-4CD4-B318-A3CFD868E591}" type="presParOf" srcId="{41D26622-61C5-4DC5-BB16-1B7105F17ACD}" destId="{23927A6E-832A-4091-9B1C-00BB47ACCDCA}" srcOrd="1" destOrd="0" presId="urn:microsoft.com/office/officeart/2005/8/layout/equation1"/>
    <dgm:cxn modelId="{841D314B-83FC-450E-89E0-7E2401851E86}" type="presParOf" srcId="{41D26622-61C5-4DC5-BB16-1B7105F17ACD}" destId="{765EA494-E27A-447D-8A92-43971BA8DB7F}" srcOrd="2" destOrd="0" presId="urn:microsoft.com/office/officeart/2005/8/layout/equation1"/>
    <dgm:cxn modelId="{AFDF977D-4D54-4177-94DE-08899EA68037}" type="presParOf" srcId="{41D26622-61C5-4DC5-BB16-1B7105F17ACD}" destId="{10D98702-9474-4076-8DA2-6055A97F0B39}" srcOrd="3" destOrd="0" presId="urn:microsoft.com/office/officeart/2005/8/layout/equation1"/>
    <dgm:cxn modelId="{4530A0D1-866E-48A2-A21F-26984A2A72D4}" type="presParOf" srcId="{41D26622-61C5-4DC5-BB16-1B7105F17ACD}" destId="{45D13C7A-52EF-44AA-8055-CC95241F6DF9}" srcOrd="4" destOrd="0" presId="urn:microsoft.com/office/officeart/2005/8/layout/equation1"/>
    <dgm:cxn modelId="{1EC1DDED-8661-4716-B3C7-11582BA37C41}" type="presParOf" srcId="{41D26622-61C5-4DC5-BB16-1B7105F17ACD}" destId="{DEC01E9D-E9F2-424C-A28D-0AABFD6E0BA0}" srcOrd="5" destOrd="0" presId="urn:microsoft.com/office/officeart/2005/8/layout/equation1"/>
    <dgm:cxn modelId="{3110E767-1580-46DC-BA8B-C844BC12D7AF}" type="presParOf" srcId="{41D26622-61C5-4DC5-BB16-1B7105F17ACD}" destId="{A9C3001B-8435-4CAB-B8D1-EC74E7150957}" srcOrd="6" destOrd="0" presId="urn:microsoft.com/office/officeart/2005/8/layout/equation1"/>
    <dgm:cxn modelId="{79F6DAE3-4790-46F4-99C1-D306A982E73A}" type="presParOf" srcId="{41D26622-61C5-4DC5-BB16-1B7105F17ACD}" destId="{261DF9E2-72DF-457C-BE19-FFB2F4801B0D}" srcOrd="7" destOrd="0" presId="urn:microsoft.com/office/officeart/2005/8/layout/equation1"/>
    <dgm:cxn modelId="{D8B5EEE9-82C7-4679-AABF-8B1884D788DC}" type="presParOf" srcId="{41D26622-61C5-4DC5-BB16-1B7105F17ACD}" destId="{F9530AB5-73C8-45A1-8FE3-2EF6AFCA66BA}" srcOrd="8" destOrd="0" presId="urn:microsoft.com/office/officeart/2005/8/layout/equation1"/>
    <dgm:cxn modelId="{AA7D1FC3-098B-48D8-9AE5-60D5614468F6}" type="presParOf" srcId="{41D26622-61C5-4DC5-BB16-1B7105F17ACD}" destId="{0E52B8CF-6FBA-4ADD-B605-081C94640EF7}" srcOrd="9" destOrd="0" presId="urn:microsoft.com/office/officeart/2005/8/layout/equation1"/>
    <dgm:cxn modelId="{94678676-F431-40BF-A0C0-049A50651C37}" type="presParOf" srcId="{41D26622-61C5-4DC5-BB16-1B7105F17ACD}" destId="{381590AD-0026-4F83-92B8-B67B06B2639E}" srcOrd="10" destOrd="0" presId="urn:microsoft.com/office/officeart/2005/8/layout/equation1"/>
    <dgm:cxn modelId="{887029B6-D366-43A9-8F07-00AFA8E00888}" type="presParOf" srcId="{41D26622-61C5-4DC5-BB16-1B7105F17ACD}" destId="{0C4F49E6-F379-464E-BA0B-BF4CE7135C4A}" srcOrd="11" destOrd="0" presId="urn:microsoft.com/office/officeart/2005/8/layout/equation1"/>
    <dgm:cxn modelId="{D859DF50-1997-420D-B98D-79FC16AB3EB8}" type="presParOf" srcId="{41D26622-61C5-4DC5-BB16-1B7105F17ACD}" destId="{5CA676DB-47DB-4695-B322-ACE5194A3D79}" srcOrd="12"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12EAE-B17A-40AE-BCB9-B0113F71BDA5}">
      <dsp:nvSpPr>
        <dsp:cNvPr id="0" name=""/>
        <dsp:cNvSpPr/>
      </dsp:nvSpPr>
      <dsp:spPr>
        <a:xfrm>
          <a:off x="1657" y="429629"/>
          <a:ext cx="1474811" cy="589924"/>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kern="1200" dirty="0" smtClean="0"/>
            <a:t>Teachers’ Pensions </a:t>
          </a:r>
          <a:r>
            <a:rPr lang="en-GB" sz="1000" kern="1200" dirty="0"/>
            <a:t>Reference </a:t>
          </a:r>
          <a:r>
            <a:rPr lang="en-GB" sz="1000" kern="1200" dirty="0" smtClean="0"/>
            <a:t>number</a:t>
          </a:r>
          <a:endParaRPr lang="en-GB" sz="1000" kern="1200" dirty="0"/>
        </a:p>
      </dsp:txBody>
      <dsp:txXfrm>
        <a:off x="296619" y="429629"/>
        <a:ext cx="884887" cy="589924"/>
      </dsp:txXfrm>
    </dsp:sp>
    <dsp:sp modelId="{824233B7-BE7E-40EA-9C4C-ACEB967B7C27}">
      <dsp:nvSpPr>
        <dsp:cNvPr id="0" name=""/>
        <dsp:cNvSpPr/>
      </dsp:nvSpPr>
      <dsp:spPr>
        <a:xfrm>
          <a:off x="1328987" y="429629"/>
          <a:ext cx="1474811" cy="58992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kern="1200" dirty="0"/>
            <a:t>National Insurance </a:t>
          </a:r>
          <a:r>
            <a:rPr lang="en-GB" sz="1000" kern="1200" dirty="0" smtClean="0"/>
            <a:t>number</a:t>
          </a:r>
          <a:endParaRPr lang="en-GB" sz="1000" kern="1200" dirty="0"/>
        </a:p>
      </dsp:txBody>
      <dsp:txXfrm>
        <a:off x="1623949" y="429629"/>
        <a:ext cx="884887" cy="589924"/>
      </dsp:txXfrm>
    </dsp:sp>
    <dsp:sp modelId="{791ECD3F-A240-44DA-89E4-DBC558D80E70}">
      <dsp:nvSpPr>
        <dsp:cNvPr id="0" name=""/>
        <dsp:cNvSpPr/>
      </dsp:nvSpPr>
      <dsp:spPr>
        <a:xfrm>
          <a:off x="2656318" y="429629"/>
          <a:ext cx="1474811" cy="589924"/>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kern="1200" dirty="0"/>
            <a:t>Date of Birth</a:t>
          </a:r>
        </a:p>
      </dsp:txBody>
      <dsp:txXfrm>
        <a:off x="2951280" y="429629"/>
        <a:ext cx="884887" cy="589924"/>
      </dsp:txXfrm>
    </dsp:sp>
    <dsp:sp modelId="{332B41DC-BFF2-406F-89C3-40988A0F7DB8}">
      <dsp:nvSpPr>
        <dsp:cNvPr id="0" name=""/>
        <dsp:cNvSpPr/>
      </dsp:nvSpPr>
      <dsp:spPr>
        <a:xfrm>
          <a:off x="3983648" y="429629"/>
          <a:ext cx="1474811" cy="589924"/>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kern="1200" dirty="0"/>
            <a:t>Local Authority </a:t>
          </a:r>
          <a:r>
            <a:rPr lang="en-GB" sz="1000" kern="1200" dirty="0" smtClean="0"/>
            <a:t>number</a:t>
          </a:r>
          <a:endParaRPr lang="en-GB" sz="1000" kern="1200" dirty="0"/>
        </a:p>
      </dsp:txBody>
      <dsp:txXfrm>
        <a:off x="4278610" y="429629"/>
        <a:ext cx="884887" cy="589924"/>
      </dsp:txXfrm>
    </dsp:sp>
    <dsp:sp modelId="{1A57BB8F-EFB5-46EF-9AD8-F5BB916D4FE7}">
      <dsp:nvSpPr>
        <dsp:cNvPr id="0" name=""/>
        <dsp:cNvSpPr/>
      </dsp:nvSpPr>
      <dsp:spPr>
        <a:xfrm>
          <a:off x="5310979" y="429629"/>
          <a:ext cx="1474811" cy="589924"/>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kern="1200" dirty="0"/>
            <a:t>Establishment </a:t>
          </a:r>
          <a:r>
            <a:rPr lang="en-GB" sz="1000" kern="1200" dirty="0" smtClean="0"/>
            <a:t>number</a:t>
          </a:r>
          <a:endParaRPr lang="en-GB" sz="1000" kern="1200" dirty="0"/>
        </a:p>
      </dsp:txBody>
      <dsp:txXfrm>
        <a:off x="5605941" y="429629"/>
        <a:ext cx="884887" cy="589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E0336-7BC2-4F86-BB8C-34BC234F340E}">
      <dsp:nvSpPr>
        <dsp:cNvPr id="0" name=""/>
        <dsp:cNvSpPr/>
      </dsp:nvSpPr>
      <dsp:spPr>
        <a:xfrm>
          <a:off x="0" y="169844"/>
          <a:ext cx="1530756" cy="6123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kern="1200" dirty="0"/>
            <a:t>Role Identifier</a:t>
          </a:r>
        </a:p>
      </dsp:txBody>
      <dsp:txXfrm>
        <a:off x="306151" y="169844"/>
        <a:ext cx="918454" cy="612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4DBB-6FD6-4F73-A99B-3355091D0D40}">
      <dsp:nvSpPr>
        <dsp:cNvPr id="0" name=""/>
        <dsp:cNvSpPr/>
      </dsp:nvSpPr>
      <dsp:spPr>
        <a:xfrm>
          <a:off x="4688" y="385444"/>
          <a:ext cx="1302461" cy="1302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Employment</a:t>
          </a:r>
        </a:p>
      </dsp:txBody>
      <dsp:txXfrm>
        <a:off x="195429" y="576185"/>
        <a:ext cx="920979" cy="920979"/>
      </dsp:txXfrm>
    </dsp:sp>
    <dsp:sp modelId="{765EA494-E27A-447D-8A92-43971BA8DB7F}">
      <dsp:nvSpPr>
        <dsp:cNvPr id="0" name=""/>
        <dsp:cNvSpPr/>
      </dsp:nvSpPr>
      <dsp:spPr>
        <a:xfrm>
          <a:off x="1412909" y="658961"/>
          <a:ext cx="755427" cy="755427"/>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1513041" y="947836"/>
        <a:ext cx="555163" cy="177677"/>
      </dsp:txXfrm>
    </dsp:sp>
    <dsp:sp modelId="{45D13C7A-52EF-44AA-8055-CC95241F6DF9}">
      <dsp:nvSpPr>
        <dsp:cNvPr id="0" name=""/>
        <dsp:cNvSpPr/>
      </dsp:nvSpPr>
      <dsp:spPr>
        <a:xfrm>
          <a:off x="2274096" y="385444"/>
          <a:ext cx="1302461" cy="13024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a:t>/</a:t>
          </a:r>
        </a:p>
      </dsp:txBody>
      <dsp:txXfrm>
        <a:off x="2464837" y="576185"/>
        <a:ext cx="920979" cy="920979"/>
      </dsp:txXfrm>
    </dsp:sp>
    <dsp:sp modelId="{A9C3001B-8435-4CAB-B8D1-EC74E7150957}">
      <dsp:nvSpPr>
        <dsp:cNvPr id="0" name=""/>
        <dsp:cNvSpPr/>
      </dsp:nvSpPr>
      <dsp:spPr>
        <a:xfrm>
          <a:off x="3682317" y="658961"/>
          <a:ext cx="755427" cy="755427"/>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3782449" y="947836"/>
        <a:ext cx="555163" cy="177677"/>
      </dsp:txXfrm>
    </dsp:sp>
    <dsp:sp modelId="{F9530AB5-73C8-45A1-8FE3-2EF6AFCA66BA}">
      <dsp:nvSpPr>
        <dsp:cNvPr id="0" name=""/>
        <dsp:cNvSpPr/>
      </dsp:nvSpPr>
      <dsp:spPr>
        <a:xfrm>
          <a:off x="4543504" y="385444"/>
          <a:ext cx="1302461" cy="130246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Role within Employment</a:t>
          </a:r>
        </a:p>
      </dsp:txBody>
      <dsp:txXfrm>
        <a:off x="4734245" y="576185"/>
        <a:ext cx="920979" cy="920979"/>
      </dsp:txXfrm>
    </dsp:sp>
    <dsp:sp modelId="{381590AD-0026-4F83-92B8-B67B06B2639E}">
      <dsp:nvSpPr>
        <dsp:cNvPr id="0" name=""/>
        <dsp:cNvSpPr/>
      </dsp:nvSpPr>
      <dsp:spPr>
        <a:xfrm>
          <a:off x="5951725" y="658961"/>
          <a:ext cx="755427" cy="755427"/>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6051857" y="814579"/>
        <a:ext cx="555163" cy="444191"/>
      </dsp:txXfrm>
    </dsp:sp>
    <dsp:sp modelId="{5CA676DB-47DB-4695-B322-ACE5194A3D79}">
      <dsp:nvSpPr>
        <dsp:cNvPr id="0" name=""/>
        <dsp:cNvSpPr/>
      </dsp:nvSpPr>
      <dsp:spPr>
        <a:xfrm>
          <a:off x="6812912" y="385444"/>
          <a:ext cx="1302461" cy="13024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Role Identifier</a:t>
          </a:r>
        </a:p>
      </dsp:txBody>
      <dsp:txXfrm>
        <a:off x="7003653" y="576185"/>
        <a:ext cx="920979" cy="920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4DBB-6FD6-4F73-A99B-3355091D0D40}">
      <dsp:nvSpPr>
        <dsp:cNvPr id="0" name=""/>
        <dsp:cNvSpPr/>
      </dsp:nvSpPr>
      <dsp:spPr>
        <a:xfrm>
          <a:off x="2809" y="42913"/>
          <a:ext cx="780535" cy="7805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1</a:t>
          </a:r>
        </a:p>
      </dsp:txBody>
      <dsp:txXfrm>
        <a:off x="117116" y="157220"/>
        <a:ext cx="551921" cy="551921"/>
      </dsp:txXfrm>
    </dsp:sp>
    <dsp:sp modelId="{765EA494-E27A-447D-8A92-43971BA8DB7F}">
      <dsp:nvSpPr>
        <dsp:cNvPr id="0" name=""/>
        <dsp:cNvSpPr/>
      </dsp:nvSpPr>
      <dsp:spPr>
        <a:xfrm>
          <a:off x="846723" y="206825"/>
          <a:ext cx="452710" cy="45271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906730" y="379941"/>
        <a:ext cx="332696" cy="106478"/>
      </dsp:txXfrm>
    </dsp:sp>
    <dsp:sp modelId="{45D13C7A-52EF-44AA-8055-CC95241F6DF9}">
      <dsp:nvSpPr>
        <dsp:cNvPr id="0" name=""/>
        <dsp:cNvSpPr/>
      </dsp:nvSpPr>
      <dsp:spPr>
        <a:xfrm>
          <a:off x="1362813" y="42913"/>
          <a:ext cx="780535" cy="7805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a:t>/</a:t>
          </a:r>
        </a:p>
      </dsp:txBody>
      <dsp:txXfrm>
        <a:off x="1477120" y="157220"/>
        <a:ext cx="551921" cy="551921"/>
      </dsp:txXfrm>
    </dsp:sp>
    <dsp:sp modelId="{A9C3001B-8435-4CAB-B8D1-EC74E7150957}">
      <dsp:nvSpPr>
        <dsp:cNvPr id="0" name=""/>
        <dsp:cNvSpPr/>
      </dsp:nvSpPr>
      <dsp:spPr>
        <a:xfrm>
          <a:off x="2206728" y="206825"/>
          <a:ext cx="452710" cy="452710"/>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2266735" y="379941"/>
        <a:ext cx="332696" cy="106478"/>
      </dsp:txXfrm>
    </dsp:sp>
    <dsp:sp modelId="{F9530AB5-73C8-45A1-8FE3-2EF6AFCA66BA}">
      <dsp:nvSpPr>
        <dsp:cNvPr id="0" name=""/>
        <dsp:cNvSpPr/>
      </dsp:nvSpPr>
      <dsp:spPr>
        <a:xfrm>
          <a:off x="2722818" y="42913"/>
          <a:ext cx="780535" cy="7805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1</a:t>
          </a:r>
        </a:p>
      </dsp:txBody>
      <dsp:txXfrm>
        <a:off x="2837125" y="157220"/>
        <a:ext cx="551921" cy="551921"/>
      </dsp:txXfrm>
    </dsp:sp>
    <dsp:sp modelId="{381590AD-0026-4F83-92B8-B67B06B2639E}">
      <dsp:nvSpPr>
        <dsp:cNvPr id="0" name=""/>
        <dsp:cNvSpPr/>
      </dsp:nvSpPr>
      <dsp:spPr>
        <a:xfrm>
          <a:off x="3566732" y="206825"/>
          <a:ext cx="452710" cy="452710"/>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3626739" y="300083"/>
        <a:ext cx="332696" cy="266194"/>
      </dsp:txXfrm>
    </dsp:sp>
    <dsp:sp modelId="{5CA676DB-47DB-4695-B322-ACE5194A3D79}">
      <dsp:nvSpPr>
        <dsp:cNvPr id="0" name=""/>
        <dsp:cNvSpPr/>
      </dsp:nvSpPr>
      <dsp:spPr>
        <a:xfrm>
          <a:off x="4082822" y="42913"/>
          <a:ext cx="780535" cy="78053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1/1</a:t>
          </a:r>
        </a:p>
      </dsp:txBody>
      <dsp:txXfrm>
        <a:off x="4197129" y="157220"/>
        <a:ext cx="551921" cy="551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4DBB-6FD6-4F73-A99B-3355091D0D40}">
      <dsp:nvSpPr>
        <dsp:cNvPr id="0" name=""/>
        <dsp:cNvSpPr/>
      </dsp:nvSpPr>
      <dsp:spPr>
        <a:xfrm>
          <a:off x="2809" y="42913"/>
          <a:ext cx="780535" cy="7805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2</a:t>
          </a:r>
        </a:p>
      </dsp:txBody>
      <dsp:txXfrm>
        <a:off x="117116" y="157220"/>
        <a:ext cx="551921" cy="551921"/>
      </dsp:txXfrm>
    </dsp:sp>
    <dsp:sp modelId="{765EA494-E27A-447D-8A92-43971BA8DB7F}">
      <dsp:nvSpPr>
        <dsp:cNvPr id="0" name=""/>
        <dsp:cNvSpPr/>
      </dsp:nvSpPr>
      <dsp:spPr>
        <a:xfrm>
          <a:off x="846723" y="206825"/>
          <a:ext cx="452710" cy="45271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906730" y="379941"/>
        <a:ext cx="332696" cy="106478"/>
      </dsp:txXfrm>
    </dsp:sp>
    <dsp:sp modelId="{45D13C7A-52EF-44AA-8055-CC95241F6DF9}">
      <dsp:nvSpPr>
        <dsp:cNvPr id="0" name=""/>
        <dsp:cNvSpPr/>
      </dsp:nvSpPr>
      <dsp:spPr>
        <a:xfrm>
          <a:off x="1362813" y="42913"/>
          <a:ext cx="780535" cy="7805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a:t>/</a:t>
          </a:r>
        </a:p>
      </dsp:txBody>
      <dsp:txXfrm>
        <a:off x="1477120" y="157220"/>
        <a:ext cx="551921" cy="551921"/>
      </dsp:txXfrm>
    </dsp:sp>
    <dsp:sp modelId="{A9C3001B-8435-4CAB-B8D1-EC74E7150957}">
      <dsp:nvSpPr>
        <dsp:cNvPr id="0" name=""/>
        <dsp:cNvSpPr/>
      </dsp:nvSpPr>
      <dsp:spPr>
        <a:xfrm>
          <a:off x="2206728" y="206825"/>
          <a:ext cx="452710" cy="452710"/>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2266735" y="379941"/>
        <a:ext cx="332696" cy="106478"/>
      </dsp:txXfrm>
    </dsp:sp>
    <dsp:sp modelId="{F9530AB5-73C8-45A1-8FE3-2EF6AFCA66BA}">
      <dsp:nvSpPr>
        <dsp:cNvPr id="0" name=""/>
        <dsp:cNvSpPr/>
      </dsp:nvSpPr>
      <dsp:spPr>
        <a:xfrm>
          <a:off x="2722818" y="42913"/>
          <a:ext cx="780535" cy="7805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1</a:t>
          </a:r>
        </a:p>
      </dsp:txBody>
      <dsp:txXfrm>
        <a:off x="2837125" y="157220"/>
        <a:ext cx="551921" cy="551921"/>
      </dsp:txXfrm>
    </dsp:sp>
    <dsp:sp modelId="{381590AD-0026-4F83-92B8-B67B06B2639E}">
      <dsp:nvSpPr>
        <dsp:cNvPr id="0" name=""/>
        <dsp:cNvSpPr/>
      </dsp:nvSpPr>
      <dsp:spPr>
        <a:xfrm>
          <a:off x="3566732" y="206825"/>
          <a:ext cx="452710" cy="452710"/>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3626739" y="300083"/>
        <a:ext cx="332696" cy="266194"/>
      </dsp:txXfrm>
    </dsp:sp>
    <dsp:sp modelId="{5CA676DB-47DB-4695-B322-ACE5194A3D79}">
      <dsp:nvSpPr>
        <dsp:cNvPr id="0" name=""/>
        <dsp:cNvSpPr/>
      </dsp:nvSpPr>
      <dsp:spPr>
        <a:xfrm>
          <a:off x="4082822" y="42913"/>
          <a:ext cx="780535" cy="78053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2/1</a:t>
          </a:r>
        </a:p>
      </dsp:txBody>
      <dsp:txXfrm>
        <a:off x="4197129" y="157220"/>
        <a:ext cx="551921" cy="5519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4DBB-6FD6-4F73-A99B-3355091D0D40}">
      <dsp:nvSpPr>
        <dsp:cNvPr id="0" name=""/>
        <dsp:cNvSpPr/>
      </dsp:nvSpPr>
      <dsp:spPr>
        <a:xfrm>
          <a:off x="2809" y="42913"/>
          <a:ext cx="780535" cy="7805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1</a:t>
          </a:r>
        </a:p>
      </dsp:txBody>
      <dsp:txXfrm>
        <a:off x="117116" y="157220"/>
        <a:ext cx="551921" cy="551921"/>
      </dsp:txXfrm>
    </dsp:sp>
    <dsp:sp modelId="{765EA494-E27A-447D-8A92-43971BA8DB7F}">
      <dsp:nvSpPr>
        <dsp:cNvPr id="0" name=""/>
        <dsp:cNvSpPr/>
      </dsp:nvSpPr>
      <dsp:spPr>
        <a:xfrm>
          <a:off x="846723" y="206825"/>
          <a:ext cx="452710" cy="45271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906730" y="379941"/>
        <a:ext cx="332696" cy="106478"/>
      </dsp:txXfrm>
    </dsp:sp>
    <dsp:sp modelId="{45D13C7A-52EF-44AA-8055-CC95241F6DF9}">
      <dsp:nvSpPr>
        <dsp:cNvPr id="0" name=""/>
        <dsp:cNvSpPr/>
      </dsp:nvSpPr>
      <dsp:spPr>
        <a:xfrm>
          <a:off x="1362813" y="42913"/>
          <a:ext cx="780535" cy="7805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a:t>/</a:t>
          </a:r>
        </a:p>
      </dsp:txBody>
      <dsp:txXfrm>
        <a:off x="1477120" y="157220"/>
        <a:ext cx="551921" cy="551921"/>
      </dsp:txXfrm>
    </dsp:sp>
    <dsp:sp modelId="{A9C3001B-8435-4CAB-B8D1-EC74E7150957}">
      <dsp:nvSpPr>
        <dsp:cNvPr id="0" name=""/>
        <dsp:cNvSpPr/>
      </dsp:nvSpPr>
      <dsp:spPr>
        <a:xfrm>
          <a:off x="2206728" y="206825"/>
          <a:ext cx="452710" cy="452710"/>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2266735" y="379941"/>
        <a:ext cx="332696" cy="106478"/>
      </dsp:txXfrm>
    </dsp:sp>
    <dsp:sp modelId="{F9530AB5-73C8-45A1-8FE3-2EF6AFCA66BA}">
      <dsp:nvSpPr>
        <dsp:cNvPr id="0" name=""/>
        <dsp:cNvSpPr/>
      </dsp:nvSpPr>
      <dsp:spPr>
        <a:xfrm>
          <a:off x="2722818" y="42913"/>
          <a:ext cx="780535" cy="7805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1</a:t>
          </a:r>
        </a:p>
      </dsp:txBody>
      <dsp:txXfrm>
        <a:off x="2837125" y="157220"/>
        <a:ext cx="551921" cy="551921"/>
      </dsp:txXfrm>
    </dsp:sp>
    <dsp:sp modelId="{381590AD-0026-4F83-92B8-B67B06B2639E}">
      <dsp:nvSpPr>
        <dsp:cNvPr id="0" name=""/>
        <dsp:cNvSpPr/>
      </dsp:nvSpPr>
      <dsp:spPr>
        <a:xfrm>
          <a:off x="3566732" y="206825"/>
          <a:ext cx="452710" cy="452710"/>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3626739" y="300083"/>
        <a:ext cx="332696" cy="266194"/>
      </dsp:txXfrm>
    </dsp:sp>
    <dsp:sp modelId="{5CA676DB-47DB-4695-B322-ACE5194A3D79}">
      <dsp:nvSpPr>
        <dsp:cNvPr id="0" name=""/>
        <dsp:cNvSpPr/>
      </dsp:nvSpPr>
      <dsp:spPr>
        <a:xfrm>
          <a:off x="4082822" y="42913"/>
          <a:ext cx="780535" cy="78053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1/1</a:t>
          </a:r>
        </a:p>
      </dsp:txBody>
      <dsp:txXfrm>
        <a:off x="4197129" y="157220"/>
        <a:ext cx="551921" cy="5519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4DBB-6FD6-4F73-A99B-3355091D0D40}">
      <dsp:nvSpPr>
        <dsp:cNvPr id="0" name=""/>
        <dsp:cNvSpPr/>
      </dsp:nvSpPr>
      <dsp:spPr>
        <a:xfrm>
          <a:off x="2809" y="42913"/>
          <a:ext cx="780535" cy="7805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1</a:t>
          </a:r>
        </a:p>
      </dsp:txBody>
      <dsp:txXfrm>
        <a:off x="117116" y="157220"/>
        <a:ext cx="551921" cy="551921"/>
      </dsp:txXfrm>
    </dsp:sp>
    <dsp:sp modelId="{765EA494-E27A-447D-8A92-43971BA8DB7F}">
      <dsp:nvSpPr>
        <dsp:cNvPr id="0" name=""/>
        <dsp:cNvSpPr/>
      </dsp:nvSpPr>
      <dsp:spPr>
        <a:xfrm>
          <a:off x="846723" y="206825"/>
          <a:ext cx="452710" cy="45271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906730" y="379941"/>
        <a:ext cx="332696" cy="106478"/>
      </dsp:txXfrm>
    </dsp:sp>
    <dsp:sp modelId="{45D13C7A-52EF-44AA-8055-CC95241F6DF9}">
      <dsp:nvSpPr>
        <dsp:cNvPr id="0" name=""/>
        <dsp:cNvSpPr/>
      </dsp:nvSpPr>
      <dsp:spPr>
        <a:xfrm>
          <a:off x="1362813" y="42913"/>
          <a:ext cx="780535" cy="7805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a:t>/</a:t>
          </a:r>
        </a:p>
      </dsp:txBody>
      <dsp:txXfrm>
        <a:off x="1477120" y="157220"/>
        <a:ext cx="551921" cy="551921"/>
      </dsp:txXfrm>
    </dsp:sp>
    <dsp:sp modelId="{A9C3001B-8435-4CAB-B8D1-EC74E7150957}">
      <dsp:nvSpPr>
        <dsp:cNvPr id="0" name=""/>
        <dsp:cNvSpPr/>
      </dsp:nvSpPr>
      <dsp:spPr>
        <a:xfrm>
          <a:off x="2206728" y="206825"/>
          <a:ext cx="452710" cy="452710"/>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2266735" y="379941"/>
        <a:ext cx="332696" cy="106478"/>
      </dsp:txXfrm>
    </dsp:sp>
    <dsp:sp modelId="{F9530AB5-73C8-45A1-8FE3-2EF6AFCA66BA}">
      <dsp:nvSpPr>
        <dsp:cNvPr id="0" name=""/>
        <dsp:cNvSpPr/>
      </dsp:nvSpPr>
      <dsp:spPr>
        <a:xfrm>
          <a:off x="2722818" y="42913"/>
          <a:ext cx="780535" cy="7805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2</a:t>
          </a:r>
        </a:p>
      </dsp:txBody>
      <dsp:txXfrm>
        <a:off x="2837125" y="157220"/>
        <a:ext cx="551921" cy="551921"/>
      </dsp:txXfrm>
    </dsp:sp>
    <dsp:sp modelId="{381590AD-0026-4F83-92B8-B67B06B2639E}">
      <dsp:nvSpPr>
        <dsp:cNvPr id="0" name=""/>
        <dsp:cNvSpPr/>
      </dsp:nvSpPr>
      <dsp:spPr>
        <a:xfrm>
          <a:off x="3566732" y="206825"/>
          <a:ext cx="452710" cy="452710"/>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3626739" y="300083"/>
        <a:ext cx="332696" cy="266194"/>
      </dsp:txXfrm>
    </dsp:sp>
    <dsp:sp modelId="{5CA676DB-47DB-4695-B322-ACE5194A3D79}">
      <dsp:nvSpPr>
        <dsp:cNvPr id="0" name=""/>
        <dsp:cNvSpPr/>
      </dsp:nvSpPr>
      <dsp:spPr>
        <a:xfrm>
          <a:off x="4082822" y="42913"/>
          <a:ext cx="780535" cy="78053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1/2</a:t>
          </a:r>
        </a:p>
      </dsp:txBody>
      <dsp:txXfrm>
        <a:off x="4197129" y="157220"/>
        <a:ext cx="551921" cy="5519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533BD0C-8176-4A33-AC15-9478B27C0223}" type="datetimeFigureOut">
              <a:rPr lang="en-GB" smtClean="0"/>
              <a:pPr/>
              <a:t>13/05/2019</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DF5469A-9648-4DA6-B9AD-F540EDF3BF7F}" type="slidenum">
              <a:rPr lang="en-GB" smtClean="0"/>
              <a:pPr/>
              <a:t>‹#›</a:t>
            </a:fld>
            <a:endParaRPr lang="en-GB" dirty="0"/>
          </a:p>
        </p:txBody>
      </p:sp>
    </p:spTree>
    <p:extLst>
      <p:ext uri="{BB962C8B-B14F-4D97-AF65-F5344CB8AC3E}">
        <p14:creationId xmlns:p14="http://schemas.microsoft.com/office/powerpoint/2010/main" val="427828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148616-E224-4FF7-A9E8-1A27135C28FB}" type="datetimeFigureOut">
              <a:rPr lang="en-GB" smtClean="0"/>
              <a:pPr/>
              <a:t>13/05/2019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04FF833-A309-44E5-9017-FBD968A8B9DB}" type="slidenum">
              <a:rPr lang="en-GB" smtClean="0"/>
              <a:pPr/>
              <a:t>‹#›</a:t>
            </a:fld>
            <a:endParaRPr lang="en-GB" dirty="0"/>
          </a:p>
        </p:txBody>
      </p:sp>
    </p:spTree>
    <p:extLst>
      <p:ext uri="{BB962C8B-B14F-4D97-AF65-F5344CB8AC3E}">
        <p14:creationId xmlns:p14="http://schemas.microsoft.com/office/powerpoint/2010/main" val="86699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A78E9A-3150-47C0-8956-51C486FB5E05}" type="slidenum">
              <a:rPr lang="en-GB" smtClean="0"/>
              <a:t>2</a:t>
            </a:fld>
            <a:endParaRPr lang="en-GB"/>
          </a:p>
        </p:txBody>
      </p:sp>
    </p:spTree>
    <p:extLst>
      <p:ext uri="{BB962C8B-B14F-4D97-AF65-F5344CB8AC3E}">
        <p14:creationId xmlns:p14="http://schemas.microsoft.com/office/powerpoint/2010/main" val="416344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p>
          <a:p>
            <a:endParaRPr lang="en-GB" dirty="0"/>
          </a:p>
        </p:txBody>
      </p:sp>
      <p:sp>
        <p:nvSpPr>
          <p:cNvPr id="4" name="Slide Number Placeholder 3"/>
          <p:cNvSpPr>
            <a:spLocks noGrp="1"/>
          </p:cNvSpPr>
          <p:nvPr>
            <p:ph type="sldNum" sz="quarter" idx="10"/>
          </p:nvPr>
        </p:nvSpPr>
        <p:spPr/>
        <p:txBody>
          <a:bodyPr/>
          <a:lstStyle/>
          <a:p>
            <a:fld id="{7BA78E9A-3150-47C0-8956-51C486FB5E05}" type="slidenum">
              <a:rPr lang="en-GB" smtClean="0"/>
              <a:t>3</a:t>
            </a:fld>
            <a:endParaRPr lang="en-GB"/>
          </a:p>
        </p:txBody>
      </p:sp>
    </p:spTree>
    <p:extLst>
      <p:ext uri="{BB962C8B-B14F-4D97-AF65-F5344CB8AC3E}">
        <p14:creationId xmlns:p14="http://schemas.microsoft.com/office/powerpoint/2010/main" val="73772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Demonstrate</a:t>
            </a:r>
            <a:r>
              <a:rPr lang="en-GB" baseline="0" dirty="0"/>
              <a:t> MCR template on screen</a:t>
            </a:r>
            <a:endParaRPr lang="en-GB" dirty="0"/>
          </a:p>
        </p:txBody>
      </p:sp>
      <p:sp>
        <p:nvSpPr>
          <p:cNvPr id="4" name="Slide Number Placeholder 3"/>
          <p:cNvSpPr>
            <a:spLocks noGrp="1"/>
          </p:cNvSpPr>
          <p:nvPr>
            <p:ph type="sldNum" sz="quarter" idx="10"/>
          </p:nvPr>
        </p:nvSpPr>
        <p:spPr/>
        <p:txBody>
          <a:bodyPr/>
          <a:lstStyle/>
          <a:p>
            <a:fld id="{C04FF833-A309-44E5-9017-FBD968A8B9DB}" type="slidenum">
              <a:rPr lang="en-GB" smtClean="0"/>
              <a:pPr/>
              <a:t>9</a:t>
            </a:fld>
            <a:endParaRPr lang="en-GB" dirty="0"/>
          </a:p>
        </p:txBody>
      </p:sp>
    </p:spTree>
    <p:extLst>
      <p:ext uri="{BB962C8B-B14F-4D97-AF65-F5344CB8AC3E}">
        <p14:creationId xmlns:p14="http://schemas.microsoft.com/office/powerpoint/2010/main" val="1733167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 1">
    <p:spTree>
      <p:nvGrpSpPr>
        <p:cNvPr id="1" name=""/>
        <p:cNvGrpSpPr/>
        <p:nvPr/>
      </p:nvGrpSpPr>
      <p:grpSpPr>
        <a:xfrm>
          <a:off x="0" y="0"/>
          <a:ext cx="0" cy="0"/>
          <a:chOff x="0" y="0"/>
          <a:chExt cx="0" cy="0"/>
        </a:xfrm>
      </p:grpSpPr>
      <p:pic>
        <p:nvPicPr>
          <p:cNvPr id="4" name="Picture 5" descr="Teachers_Pensions_Logo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8938" y="433388"/>
            <a:ext cx="2011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5678488" y="2473325"/>
            <a:ext cx="3019425" cy="1903413"/>
          </a:xfrm>
          <a:prstGeom prst="rect">
            <a:avLst/>
          </a:prstGeom>
          <a:solidFill>
            <a:srgbClr val="007A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6" name="Rectangle 5"/>
          <p:cNvSpPr/>
          <p:nvPr userDrawn="1"/>
        </p:nvSpPr>
        <p:spPr>
          <a:xfrm>
            <a:off x="5678488" y="4513263"/>
            <a:ext cx="1978025" cy="89535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7" name="Rectangle 6"/>
          <p:cNvSpPr/>
          <p:nvPr userDrawn="1"/>
        </p:nvSpPr>
        <p:spPr>
          <a:xfrm>
            <a:off x="7805738" y="4513263"/>
            <a:ext cx="892175" cy="895350"/>
          </a:xfrm>
          <a:prstGeom prst="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8" name="Rectangle 7"/>
          <p:cNvSpPr/>
          <p:nvPr userDrawn="1"/>
        </p:nvSpPr>
        <p:spPr>
          <a:xfrm>
            <a:off x="412750" y="2276475"/>
            <a:ext cx="8285163" cy="73025"/>
          </a:xfrm>
          <a:prstGeom prst="rect">
            <a:avLst/>
          </a:prstGeom>
          <a:solidFill>
            <a:srgbClr val="003F7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2" name="Title 1"/>
          <p:cNvSpPr>
            <a:spLocks noGrp="1"/>
          </p:cNvSpPr>
          <p:nvPr>
            <p:ph type="ctrTitle"/>
          </p:nvPr>
        </p:nvSpPr>
        <p:spPr>
          <a:xfrm>
            <a:off x="413219" y="2473103"/>
            <a:ext cx="5140937" cy="2934911"/>
          </a:xfrm>
          <a:solidFill>
            <a:srgbClr val="003F72"/>
          </a:solidFill>
          <a:ln>
            <a:noFill/>
          </a:ln>
        </p:spPr>
        <p:txBody>
          <a:bodyPr lIns="180000" tIns="108000" anchor="t">
            <a:noAutofit/>
          </a:bodyPr>
          <a:lstStyle>
            <a:lvl1pPr algn="l">
              <a:lnSpc>
                <a:spcPts val="3800"/>
              </a:lnSpc>
              <a:defRPr sz="3600" b="1">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31983" y="5049504"/>
            <a:ext cx="3864817" cy="224829"/>
          </a:xfrm>
        </p:spPr>
        <p:txBody>
          <a:bodyPr>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29357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414338" y="1450976"/>
            <a:ext cx="8229262" cy="554038"/>
          </a:xfrm>
        </p:spPr>
        <p:txBody>
          <a:bodyPr/>
          <a:lstStyle>
            <a:lvl1pPr marL="0" indent="0">
              <a:buFont typeface="Arial"/>
              <a:buNone/>
              <a:defRPr sz="1800">
                <a:solidFill>
                  <a:srgbClr val="003F72"/>
                </a:solidFill>
              </a:defRPr>
            </a:lvl1pPr>
            <a:lvl2pPr marL="0" indent="0">
              <a:buNone/>
              <a:defRPr sz="1800">
                <a:solidFill>
                  <a:srgbClr val="003F72"/>
                </a:solidFill>
              </a:defRPr>
            </a:lvl2pPr>
            <a:lvl3pPr marL="301625" indent="0">
              <a:buNone/>
              <a:defRPr sz="1800">
                <a:solidFill>
                  <a:srgbClr val="003F72"/>
                </a:solidFill>
              </a:defRPr>
            </a:lvl3pPr>
            <a:lvl4pPr marL="560387" indent="0">
              <a:buNone/>
              <a:defRPr sz="1800">
                <a:solidFill>
                  <a:srgbClr val="003F72"/>
                </a:solidFill>
              </a:defRPr>
            </a:lvl4pPr>
            <a:lvl5pPr marL="844550" indent="0">
              <a:buNone/>
              <a:defRPr sz="1800">
                <a:solidFill>
                  <a:srgbClr val="003F7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9400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4000" y="678348"/>
            <a:ext cx="8229600" cy="492860"/>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14000" y="2460744"/>
            <a:ext cx="4038600" cy="3665419"/>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460744"/>
            <a:ext cx="4038600" cy="3665419"/>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11"/>
          <p:cNvSpPr>
            <a:spLocks noGrp="1"/>
          </p:cNvSpPr>
          <p:nvPr>
            <p:ph sz="quarter" idx="11"/>
          </p:nvPr>
        </p:nvSpPr>
        <p:spPr>
          <a:xfrm>
            <a:off x="414338" y="1450976"/>
            <a:ext cx="8229262" cy="554038"/>
          </a:xfrm>
        </p:spPr>
        <p:txBody>
          <a:bodyPr/>
          <a:lstStyle>
            <a:lvl1pPr marL="0" indent="0">
              <a:buFont typeface="Arial"/>
              <a:buNone/>
              <a:defRPr sz="1800">
                <a:solidFill>
                  <a:srgbClr val="003F72"/>
                </a:solidFill>
              </a:defRPr>
            </a:lvl1pPr>
            <a:lvl2pPr marL="0" indent="0">
              <a:buNone/>
              <a:defRPr sz="1800">
                <a:solidFill>
                  <a:srgbClr val="003F72"/>
                </a:solidFill>
              </a:defRPr>
            </a:lvl2pPr>
            <a:lvl3pPr marL="301625" indent="0">
              <a:buNone/>
              <a:defRPr sz="1800">
                <a:solidFill>
                  <a:srgbClr val="003F72"/>
                </a:solidFill>
              </a:defRPr>
            </a:lvl3pPr>
            <a:lvl4pPr marL="560387" indent="0">
              <a:buNone/>
              <a:defRPr sz="1800">
                <a:solidFill>
                  <a:srgbClr val="003F72"/>
                </a:solidFill>
              </a:defRPr>
            </a:lvl4pPr>
            <a:lvl5pPr marL="844550" indent="0">
              <a:buNone/>
              <a:defRPr sz="1800">
                <a:solidFill>
                  <a:srgbClr val="003F7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4780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6" name="Content Placeholder 11"/>
          <p:cNvSpPr>
            <a:spLocks noGrp="1"/>
          </p:cNvSpPr>
          <p:nvPr>
            <p:ph sz="quarter" idx="11"/>
          </p:nvPr>
        </p:nvSpPr>
        <p:spPr>
          <a:xfrm>
            <a:off x="414338" y="1450976"/>
            <a:ext cx="8229262" cy="554038"/>
          </a:xfrm>
        </p:spPr>
        <p:txBody>
          <a:bodyPr/>
          <a:lstStyle>
            <a:lvl1pPr marL="0" indent="0">
              <a:buFont typeface="Arial"/>
              <a:buNone/>
              <a:defRPr sz="1800">
                <a:solidFill>
                  <a:srgbClr val="003F72"/>
                </a:solidFill>
              </a:defRPr>
            </a:lvl1pPr>
            <a:lvl2pPr marL="0" indent="0">
              <a:buNone/>
              <a:defRPr sz="1800">
                <a:solidFill>
                  <a:srgbClr val="003F72"/>
                </a:solidFill>
              </a:defRPr>
            </a:lvl2pPr>
            <a:lvl3pPr marL="301625" indent="0">
              <a:buNone/>
              <a:defRPr sz="1800">
                <a:solidFill>
                  <a:srgbClr val="003F72"/>
                </a:solidFill>
              </a:defRPr>
            </a:lvl3pPr>
            <a:lvl4pPr marL="560387" indent="0">
              <a:buNone/>
              <a:defRPr sz="1800">
                <a:solidFill>
                  <a:srgbClr val="003F72"/>
                </a:solidFill>
              </a:defRPr>
            </a:lvl4pPr>
            <a:lvl5pPr marL="844550" indent="0">
              <a:buNone/>
              <a:defRPr sz="1800">
                <a:solidFill>
                  <a:srgbClr val="003F72"/>
                </a:solidFill>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74302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826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4338" y="679450"/>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GB" dirty="0"/>
              <a:t>Click to edit Master title style</a:t>
            </a:r>
            <a:endParaRPr lang="en-US" dirty="0"/>
          </a:p>
        </p:txBody>
      </p:sp>
      <p:sp>
        <p:nvSpPr>
          <p:cNvPr id="1027" name="Text Placeholder 2"/>
          <p:cNvSpPr>
            <a:spLocks noGrp="1"/>
          </p:cNvSpPr>
          <p:nvPr>
            <p:ph type="body" idx="1"/>
          </p:nvPr>
        </p:nvSpPr>
        <p:spPr bwMode="auto">
          <a:xfrm>
            <a:off x="414338" y="2471738"/>
            <a:ext cx="82296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p:cNvSpPr/>
          <p:nvPr userDrawn="1"/>
        </p:nvSpPr>
        <p:spPr>
          <a:xfrm>
            <a:off x="412750" y="431800"/>
            <a:ext cx="8285163" cy="73025"/>
          </a:xfrm>
          <a:prstGeom prst="rect">
            <a:avLst/>
          </a:prstGeom>
          <a:solidFill>
            <a:srgbClr val="003F7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11" name="Rectangle 10"/>
          <p:cNvSpPr/>
          <p:nvPr userDrawn="1"/>
        </p:nvSpPr>
        <p:spPr>
          <a:xfrm>
            <a:off x="417513" y="1349375"/>
            <a:ext cx="8285162" cy="36513"/>
          </a:xfrm>
          <a:prstGeom prst="rect">
            <a:avLst/>
          </a:prstGeom>
          <a:solidFill>
            <a:srgbClr val="94CE0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1" r:id="rId4"/>
    <p:sldLayoutId id="2147483672" r:id="rId5"/>
  </p:sldLayoutIdLst>
  <p:hf hdr="0" ftr="0" dt="0"/>
  <p:txStyles>
    <p:title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p:titleStyle>
    <p:bodyStyle>
      <a:lvl1pPr marL="342900" indent="-342900" algn="l" defTabSz="457200" rtl="0" eaLnBrk="0" fontAlgn="base" hangingPunct="0">
        <a:lnSpc>
          <a:spcPts val="1800"/>
        </a:lnSpc>
        <a:spcBef>
          <a:spcPts val="250"/>
        </a:spcBef>
        <a:spcAft>
          <a:spcPct val="0"/>
        </a:spcAft>
        <a:buFont typeface="Arial" charset="0"/>
        <a:defRPr sz="1600" kern="1200">
          <a:solidFill>
            <a:srgbClr val="585858"/>
          </a:solidFill>
          <a:latin typeface="Trebuchet MS"/>
          <a:ea typeface="ＭＳ Ｐゴシック" charset="0"/>
          <a:cs typeface="ＭＳ Ｐゴシック" charset="0"/>
        </a:defRPr>
      </a:lvl1pPr>
      <a:lvl2pPr marL="307975" indent="-307975" algn="l" defTabSz="457200" rtl="0" eaLnBrk="0" fontAlgn="base" hangingPunct="0">
        <a:lnSpc>
          <a:spcPts val="1800"/>
        </a:lnSpc>
        <a:spcBef>
          <a:spcPts val="250"/>
        </a:spcBef>
        <a:spcAft>
          <a:spcPct val="0"/>
        </a:spcAft>
        <a:buClr>
          <a:srgbClr val="94CE09"/>
        </a:buClr>
        <a:buFont typeface="Arial" charset="0"/>
        <a:buChar char="•"/>
        <a:defRPr sz="1600" kern="1200">
          <a:solidFill>
            <a:srgbClr val="585858"/>
          </a:solidFill>
          <a:latin typeface="Trebuchet MS"/>
          <a:ea typeface="ＭＳ Ｐゴシック" charset="0"/>
          <a:cs typeface="ＭＳ Ｐゴシック" charset="0"/>
        </a:defRPr>
      </a:lvl2pPr>
      <a:lvl3pPr marL="585788" indent="-284163" algn="l" defTabSz="457200" rtl="0" eaLnBrk="0" fontAlgn="base" hangingPunct="0">
        <a:lnSpc>
          <a:spcPts val="1800"/>
        </a:lnSpc>
        <a:spcBef>
          <a:spcPts val="250"/>
        </a:spcBef>
        <a:spcAft>
          <a:spcPct val="0"/>
        </a:spcAft>
        <a:buFont typeface="Arial" charset="0"/>
        <a:buChar char="•"/>
        <a:defRPr sz="1600" kern="1200">
          <a:solidFill>
            <a:srgbClr val="585858"/>
          </a:solidFill>
          <a:latin typeface="Trebuchet MS"/>
          <a:ea typeface="ＭＳ Ｐゴシック" charset="0"/>
          <a:cs typeface="ＭＳ Ｐゴシック" charset="0"/>
        </a:defRPr>
      </a:lvl3pPr>
      <a:lvl4pPr marL="838200" indent="-277813" algn="l" defTabSz="457200" rtl="0" eaLnBrk="0" fontAlgn="base" hangingPunct="0">
        <a:lnSpc>
          <a:spcPts val="1800"/>
        </a:lnSpc>
        <a:spcBef>
          <a:spcPts val="250"/>
        </a:spcBef>
        <a:spcAft>
          <a:spcPct val="0"/>
        </a:spcAft>
        <a:buFont typeface="Arial" charset="0"/>
        <a:buChar char="–"/>
        <a:defRPr sz="1600" kern="1200">
          <a:solidFill>
            <a:srgbClr val="585858"/>
          </a:solidFill>
          <a:latin typeface="Trebuchet MS"/>
          <a:ea typeface="ＭＳ Ｐゴシック" charset="0"/>
          <a:cs typeface="ＭＳ Ｐゴシック" charset="0"/>
        </a:defRPr>
      </a:lvl4pPr>
      <a:lvl5pPr marL="1165225" indent="-320675" algn="l" defTabSz="457200" rtl="0" eaLnBrk="0" fontAlgn="base" hangingPunct="0">
        <a:lnSpc>
          <a:spcPts val="1800"/>
        </a:lnSpc>
        <a:spcBef>
          <a:spcPts val="250"/>
        </a:spcBef>
        <a:spcAft>
          <a:spcPct val="0"/>
        </a:spcAft>
        <a:buFont typeface="Arial" charset="0"/>
        <a:buChar char="–"/>
        <a:defRPr sz="1600" kern="1200">
          <a:solidFill>
            <a:srgbClr val="585858"/>
          </a:solidFill>
          <a:latin typeface="Trebuchet MS"/>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cs typeface="Calibri" panose="020F0502020204030204" pitchFamily="34" charset="0"/>
              </a:rPr>
              <a:t>Monthly Contributions Reconciliation</a:t>
            </a:r>
            <a:br>
              <a:rPr lang="en-US" dirty="0">
                <a:latin typeface="+mj-lt"/>
                <a:cs typeface="Calibri" panose="020F0502020204030204" pitchFamily="34" charset="0"/>
              </a:rPr>
            </a:br>
            <a:r>
              <a:rPr lang="en-US" sz="2400" dirty="0">
                <a:latin typeface="+mj-lt"/>
                <a:cs typeface="Calibri" panose="020F0502020204030204" pitchFamily="34" charset="0"/>
              </a:rPr>
              <a:t/>
            </a:r>
            <a:br>
              <a:rPr lang="en-US" sz="2400" dirty="0">
                <a:latin typeface="+mj-lt"/>
                <a:cs typeface="Calibri" panose="020F0502020204030204" pitchFamily="34" charset="0"/>
              </a:rPr>
            </a:br>
            <a:r>
              <a:rPr lang="en-US" sz="2400" dirty="0" smtClean="0">
                <a:latin typeface="+mj-lt"/>
                <a:cs typeface="Calibri" panose="020F0502020204030204" pitchFamily="34" charset="0"/>
              </a:rPr>
              <a:t/>
            </a:r>
            <a:br>
              <a:rPr lang="en-US" sz="2400" dirty="0" smtClean="0">
                <a:latin typeface="+mj-lt"/>
                <a:cs typeface="Calibri" panose="020F0502020204030204" pitchFamily="34" charset="0"/>
              </a:rPr>
            </a:br>
            <a:r>
              <a:rPr lang="en-US" sz="2400" dirty="0">
                <a:latin typeface="+mj-lt"/>
                <a:cs typeface="Calibri" panose="020F0502020204030204" pitchFamily="34" charset="0"/>
              </a:rPr>
              <a:t/>
            </a:r>
            <a:br>
              <a:rPr lang="en-US" sz="2400" dirty="0">
                <a:latin typeface="+mj-lt"/>
                <a:cs typeface="Calibri" panose="020F0502020204030204" pitchFamily="34" charset="0"/>
              </a:rPr>
            </a:br>
            <a:r>
              <a:rPr lang="en-US" sz="1600" dirty="0" smtClean="0">
                <a:latin typeface="+mj-lt"/>
                <a:cs typeface="Calibri" panose="020F0502020204030204" pitchFamily="34" charset="0"/>
              </a:rPr>
              <a:t>May </a:t>
            </a:r>
            <a:r>
              <a:rPr lang="en-US" sz="1600" dirty="0">
                <a:latin typeface="+mj-lt"/>
                <a:cs typeface="Calibri" panose="020F0502020204030204" pitchFamily="34" charset="0"/>
              </a:rPr>
              <a:t>2019</a:t>
            </a:r>
            <a:r>
              <a:rPr lang="en-US" dirty="0">
                <a:latin typeface="+mj-lt"/>
                <a:cs typeface="Calibri" panose="020F0502020204030204" pitchFamily="34" charset="0"/>
              </a:rPr>
              <a:t/>
            </a:r>
            <a:br>
              <a:rPr lang="en-US" dirty="0">
                <a:latin typeface="+mj-lt"/>
                <a:cs typeface="Calibri" panose="020F0502020204030204" pitchFamily="34" charset="0"/>
              </a:rPr>
            </a:br>
            <a:r>
              <a:rPr lang="en-US" dirty="0">
                <a:latin typeface="+mj-lt"/>
                <a:cs typeface="Calibri" panose="020F0502020204030204" pitchFamily="34" charset="0"/>
              </a:rPr>
              <a:t/>
            </a:r>
            <a:br>
              <a:rPr lang="en-US" dirty="0">
                <a:latin typeface="+mj-lt"/>
                <a:cs typeface="Calibri" panose="020F0502020204030204" pitchFamily="34" charset="0"/>
              </a:rPr>
            </a:br>
            <a:r>
              <a:rPr lang="en-US" dirty="0">
                <a:latin typeface="+mj-lt"/>
                <a:cs typeface="Calibri" panose="020F0502020204030204" pitchFamily="34" charset="0"/>
              </a:rPr>
              <a:t/>
            </a:r>
            <a:br>
              <a:rPr lang="en-US" dirty="0">
                <a:latin typeface="+mj-lt"/>
                <a:cs typeface="Calibri" panose="020F0502020204030204" pitchFamily="34" charset="0"/>
              </a:rPr>
            </a:br>
            <a:r>
              <a:rPr lang="en-US" dirty="0">
                <a:latin typeface="+mj-lt"/>
                <a:cs typeface="Calibri" panose="020F0502020204030204" pitchFamily="34" charset="0"/>
              </a:rPr>
              <a:t/>
            </a:r>
            <a:br>
              <a:rPr lang="en-US" dirty="0">
                <a:latin typeface="+mj-lt"/>
                <a:cs typeface="Calibri" panose="020F0502020204030204" pitchFamily="34" charset="0"/>
              </a:rPr>
            </a:br>
            <a:r>
              <a:rPr lang="en-US" dirty="0">
                <a:latin typeface="+mj-lt"/>
                <a:cs typeface="Calibri" panose="020F0502020204030204" pitchFamily="34" charset="0"/>
              </a:rPr>
              <a:t/>
            </a:r>
            <a:br>
              <a:rPr lang="en-US" dirty="0">
                <a:latin typeface="+mj-lt"/>
                <a:cs typeface="Calibri" panose="020F0502020204030204" pitchFamily="34" charset="0"/>
              </a:rPr>
            </a:br>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Hot Topics</a:t>
            </a: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304800" y="1601052"/>
            <a:ext cx="8413898" cy="3970318"/>
          </a:xfrm>
          <a:prstGeom prst="rect">
            <a:avLst/>
          </a:prstGeom>
          <a:noFill/>
        </p:spPr>
        <p:txBody>
          <a:bodyPr wrap="square" rtlCol="0">
            <a:spAutoFit/>
          </a:bodyPr>
          <a:lstStyle/>
          <a:p>
            <a:pPr algn="just"/>
            <a:r>
              <a:rPr lang="en-GB" sz="1400" b="1" i="1" u="sng" dirty="0">
                <a:solidFill>
                  <a:srgbClr val="585858"/>
                </a:solidFill>
                <a:latin typeface="+mn-lt"/>
              </a:rPr>
              <a:t>When Paid/When Earned</a:t>
            </a:r>
          </a:p>
          <a:p>
            <a:pPr algn="just"/>
            <a:endParaRPr lang="en-GB" sz="1400" dirty="0">
              <a:solidFill>
                <a:srgbClr val="585858"/>
              </a:solidFill>
              <a:latin typeface="+mn-lt"/>
            </a:endParaRPr>
          </a:p>
          <a:p>
            <a:pPr marL="742950" lvl="1" indent="-285750" algn="just">
              <a:buClr>
                <a:srgbClr val="94CE09"/>
              </a:buClr>
              <a:buFont typeface="Arial" panose="020B0604020202020204" pitchFamily="34" charset="0"/>
              <a:buChar char="•"/>
            </a:pPr>
            <a:r>
              <a:rPr lang="en-GB" sz="1400" dirty="0">
                <a:solidFill>
                  <a:srgbClr val="585858"/>
                </a:solidFill>
                <a:latin typeface="+mn-lt"/>
              </a:rPr>
              <a:t>Different </a:t>
            </a:r>
            <a:r>
              <a:rPr lang="en-GB" sz="1400" dirty="0" smtClean="0">
                <a:solidFill>
                  <a:srgbClr val="585858"/>
                </a:solidFill>
                <a:latin typeface="+mn-lt"/>
              </a:rPr>
              <a:t>methods </a:t>
            </a:r>
            <a:r>
              <a:rPr lang="en-GB" sz="1400" dirty="0">
                <a:solidFill>
                  <a:srgbClr val="585858"/>
                </a:solidFill>
                <a:latin typeface="+mn-lt"/>
              </a:rPr>
              <a:t>of calculating contribution deductions/refunds</a:t>
            </a:r>
          </a:p>
          <a:p>
            <a:pPr marL="742950" lvl="1" indent="-285750" algn="just">
              <a:buClr>
                <a:srgbClr val="94CE09"/>
              </a:buClr>
              <a:buFont typeface="Arial" panose="020B0604020202020204" pitchFamily="34" charset="0"/>
              <a:buChar char="•"/>
            </a:pPr>
            <a:r>
              <a:rPr lang="en-GB" sz="1400" dirty="0">
                <a:solidFill>
                  <a:srgbClr val="585858"/>
                </a:solidFill>
                <a:latin typeface="+mn-lt"/>
              </a:rPr>
              <a:t>‘When Earned’ </a:t>
            </a:r>
            <a:r>
              <a:rPr lang="en-GB" sz="1400" dirty="0" smtClean="0">
                <a:solidFill>
                  <a:srgbClr val="585858"/>
                </a:solidFill>
                <a:latin typeface="+mn-lt"/>
              </a:rPr>
              <a:t>method </a:t>
            </a:r>
            <a:r>
              <a:rPr lang="en-GB" sz="1400" dirty="0">
                <a:solidFill>
                  <a:srgbClr val="585858"/>
                </a:solidFill>
                <a:latin typeface="+mn-lt"/>
              </a:rPr>
              <a:t>only to be used in certain circumstances</a:t>
            </a:r>
          </a:p>
          <a:p>
            <a:pPr marL="0" lvl="1" algn="just"/>
            <a:endParaRPr lang="en-GB" sz="1400" dirty="0">
              <a:solidFill>
                <a:srgbClr val="585858"/>
              </a:solidFill>
              <a:latin typeface="+mn-lt"/>
            </a:endParaRPr>
          </a:p>
          <a:p>
            <a:pPr algn="just"/>
            <a:r>
              <a:rPr lang="en-GB" sz="1400" b="1" dirty="0">
                <a:solidFill>
                  <a:srgbClr val="585858"/>
                </a:solidFill>
                <a:latin typeface="+mn-lt"/>
              </a:rPr>
              <a:t>Calculating Contribution Deductions based on the ‘When Paid’ method </a:t>
            </a:r>
          </a:p>
          <a:p>
            <a:pPr lvl="0" algn="just"/>
            <a:endParaRPr lang="en-GB" sz="1400" dirty="0">
              <a:solidFill>
                <a:srgbClr val="585858"/>
              </a:solidFill>
              <a:latin typeface="+mn-lt"/>
            </a:endParaRPr>
          </a:p>
          <a:p>
            <a:pPr algn="just"/>
            <a:r>
              <a:rPr lang="en-GB" sz="1400" dirty="0">
                <a:solidFill>
                  <a:srgbClr val="585858"/>
                </a:solidFill>
                <a:latin typeface="+mn-lt"/>
              </a:rPr>
              <a:t>This method requires you to take the total of the </a:t>
            </a:r>
            <a:r>
              <a:rPr lang="en-GB" sz="1400" dirty="0" smtClean="0">
                <a:solidFill>
                  <a:srgbClr val="585858"/>
                </a:solidFill>
                <a:latin typeface="+mn-lt"/>
              </a:rPr>
              <a:t>member’s </a:t>
            </a:r>
            <a:r>
              <a:rPr lang="en-GB" sz="1400" dirty="0">
                <a:solidFill>
                  <a:srgbClr val="585858"/>
                </a:solidFill>
                <a:latin typeface="+mn-lt"/>
              </a:rPr>
              <a:t>pensionable pay paid within a pay month (excluding any payments relating to </a:t>
            </a:r>
            <a:r>
              <a:rPr lang="en-GB" sz="1400" dirty="0" smtClean="0">
                <a:solidFill>
                  <a:srgbClr val="585858"/>
                </a:solidFill>
                <a:latin typeface="+mn-lt"/>
              </a:rPr>
              <a:t>overtime </a:t>
            </a:r>
            <a:r>
              <a:rPr lang="en-GB" sz="1400" dirty="0">
                <a:solidFill>
                  <a:srgbClr val="585858"/>
                </a:solidFill>
                <a:latin typeface="+mn-lt"/>
              </a:rPr>
              <a:t>and/or </a:t>
            </a:r>
            <a:r>
              <a:rPr lang="en-GB" sz="1400" dirty="0" smtClean="0">
                <a:solidFill>
                  <a:srgbClr val="585858"/>
                </a:solidFill>
                <a:latin typeface="+mn-lt"/>
              </a:rPr>
              <a:t>arrears </a:t>
            </a:r>
            <a:r>
              <a:rPr lang="en-GB" sz="1400" dirty="0">
                <a:solidFill>
                  <a:srgbClr val="585858"/>
                </a:solidFill>
                <a:latin typeface="+mn-lt"/>
              </a:rPr>
              <a:t>relating to back dated pay increase), multiply it by twelve and use this calculated value to determine the contribution percentage (i.e. tier) the member is required to pay in that pay </a:t>
            </a:r>
            <a:r>
              <a:rPr lang="en-GB" sz="1400" dirty="0" smtClean="0">
                <a:solidFill>
                  <a:srgbClr val="585858"/>
                </a:solidFill>
                <a:latin typeface="+mn-lt"/>
              </a:rPr>
              <a:t>month.</a:t>
            </a:r>
            <a:endParaRPr lang="en-GB" sz="1400" dirty="0">
              <a:solidFill>
                <a:srgbClr val="585858"/>
              </a:solidFill>
              <a:latin typeface="+mn-lt"/>
            </a:endParaRPr>
          </a:p>
          <a:p>
            <a:pPr algn="just"/>
            <a:endParaRPr lang="en-GB" sz="1400" dirty="0">
              <a:solidFill>
                <a:srgbClr val="585858"/>
              </a:solidFill>
              <a:latin typeface="+mn-lt"/>
            </a:endParaRPr>
          </a:p>
          <a:p>
            <a:pPr algn="just"/>
            <a:r>
              <a:rPr lang="en-GB" sz="1400" dirty="0">
                <a:solidFill>
                  <a:srgbClr val="585858"/>
                </a:solidFill>
                <a:latin typeface="+mn-lt"/>
              </a:rPr>
              <a:t>This contribution percentage is then applied to the total pensionable pay paid in the pay month (including any payments relating to </a:t>
            </a:r>
            <a:r>
              <a:rPr lang="en-GB" sz="1400" dirty="0" smtClean="0">
                <a:solidFill>
                  <a:srgbClr val="585858"/>
                </a:solidFill>
                <a:latin typeface="+mn-lt"/>
              </a:rPr>
              <a:t>overtime </a:t>
            </a:r>
            <a:r>
              <a:rPr lang="en-GB" sz="1400" dirty="0">
                <a:solidFill>
                  <a:srgbClr val="585858"/>
                </a:solidFill>
                <a:latin typeface="+mn-lt"/>
              </a:rPr>
              <a:t>and/or </a:t>
            </a:r>
            <a:r>
              <a:rPr lang="en-GB" sz="1400" dirty="0" smtClean="0">
                <a:solidFill>
                  <a:srgbClr val="585858"/>
                </a:solidFill>
                <a:latin typeface="+mn-lt"/>
              </a:rPr>
              <a:t>arrears </a:t>
            </a:r>
            <a:r>
              <a:rPr lang="en-GB" sz="1400" dirty="0">
                <a:solidFill>
                  <a:srgbClr val="585858"/>
                </a:solidFill>
                <a:latin typeface="+mn-lt"/>
              </a:rPr>
              <a:t>relating to </a:t>
            </a:r>
            <a:r>
              <a:rPr lang="en-GB" sz="1400" dirty="0" smtClean="0">
                <a:solidFill>
                  <a:srgbClr val="585858"/>
                </a:solidFill>
                <a:latin typeface="+mn-lt"/>
              </a:rPr>
              <a:t>backdated </a:t>
            </a:r>
            <a:r>
              <a:rPr lang="en-GB" sz="1400" dirty="0">
                <a:solidFill>
                  <a:srgbClr val="585858"/>
                </a:solidFill>
                <a:latin typeface="+mn-lt"/>
              </a:rPr>
              <a:t>pay increase) to determine the deduction.</a:t>
            </a:r>
          </a:p>
          <a:p>
            <a:pPr algn="just"/>
            <a:endParaRPr lang="en-GB" sz="1400" dirty="0">
              <a:solidFill>
                <a:srgbClr val="585858"/>
              </a:solidFill>
              <a:latin typeface="+mn-lt"/>
            </a:endParaRPr>
          </a:p>
          <a:p>
            <a:pPr algn="just"/>
            <a:r>
              <a:rPr lang="en-GB" sz="1400" dirty="0">
                <a:solidFill>
                  <a:srgbClr val="585858"/>
                </a:solidFill>
                <a:latin typeface="+mn-lt"/>
              </a:rPr>
              <a:t>This will be the default method used within our routines (and generally by payroll software systems) to calculate contribution deductions.</a:t>
            </a:r>
          </a:p>
        </p:txBody>
      </p:sp>
    </p:spTree>
    <p:extLst>
      <p:ext uri="{BB962C8B-B14F-4D97-AF65-F5344CB8AC3E}">
        <p14:creationId xmlns:p14="http://schemas.microsoft.com/office/powerpoint/2010/main" val="283855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Hot Topics</a:t>
            </a: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304800" y="1388401"/>
            <a:ext cx="8413898" cy="5047536"/>
          </a:xfrm>
          <a:prstGeom prst="rect">
            <a:avLst/>
          </a:prstGeom>
          <a:noFill/>
        </p:spPr>
        <p:txBody>
          <a:bodyPr wrap="square" rtlCol="0">
            <a:spAutoFit/>
          </a:bodyPr>
          <a:lstStyle/>
          <a:p>
            <a:r>
              <a:rPr lang="en-GB" sz="1400" b="1" i="1" u="sng" dirty="0">
                <a:solidFill>
                  <a:srgbClr val="585858"/>
                </a:solidFill>
                <a:latin typeface="+mn-lt"/>
              </a:rPr>
              <a:t>When Paid/When Earned</a:t>
            </a:r>
          </a:p>
          <a:p>
            <a:pPr lvl="1"/>
            <a:endParaRPr lang="en-GB" sz="1400" dirty="0">
              <a:solidFill>
                <a:srgbClr val="585858"/>
              </a:solidFill>
              <a:latin typeface="+mn-lt"/>
            </a:endParaRPr>
          </a:p>
          <a:p>
            <a:pPr lvl="0" algn="just"/>
            <a:r>
              <a:rPr lang="en-GB" sz="1400" b="1" dirty="0">
                <a:solidFill>
                  <a:srgbClr val="585858"/>
                </a:solidFill>
                <a:latin typeface="+mn-lt"/>
              </a:rPr>
              <a:t>Calculating Contribution Deductions/Refund based on the ‘When Earned’ </a:t>
            </a:r>
            <a:r>
              <a:rPr lang="en-GB" sz="1400" b="1" dirty="0" smtClean="0">
                <a:solidFill>
                  <a:srgbClr val="585858"/>
                </a:solidFill>
                <a:latin typeface="+mn-lt"/>
              </a:rPr>
              <a:t>method</a:t>
            </a:r>
          </a:p>
          <a:p>
            <a:pPr lvl="0" algn="just"/>
            <a:r>
              <a:rPr lang="en-GB" sz="1400" b="1" dirty="0" smtClean="0">
                <a:solidFill>
                  <a:srgbClr val="585858"/>
                </a:solidFill>
                <a:latin typeface="+mn-lt"/>
              </a:rPr>
              <a:t> </a:t>
            </a:r>
            <a:endParaRPr lang="en-GB" sz="1400" dirty="0">
              <a:solidFill>
                <a:srgbClr val="585858"/>
              </a:solidFill>
              <a:latin typeface="+mn-lt"/>
            </a:endParaRPr>
          </a:p>
          <a:p>
            <a:pPr algn="just"/>
            <a:r>
              <a:rPr lang="en-GB" sz="1400" dirty="0" smtClean="0">
                <a:solidFill>
                  <a:srgbClr val="585858"/>
                </a:solidFill>
                <a:latin typeface="+mn-lt"/>
              </a:rPr>
              <a:t>This </a:t>
            </a:r>
            <a:r>
              <a:rPr lang="en-GB" sz="1400" dirty="0">
                <a:solidFill>
                  <a:srgbClr val="585858"/>
                </a:solidFill>
                <a:latin typeface="+mn-lt"/>
              </a:rPr>
              <a:t>method requires you to determine two values, the ‘What </a:t>
            </a:r>
            <a:r>
              <a:rPr lang="en-GB" sz="1400" b="1" dirty="0">
                <a:solidFill>
                  <a:srgbClr val="585858"/>
                </a:solidFill>
                <a:latin typeface="+mn-lt"/>
              </a:rPr>
              <a:t>should</a:t>
            </a:r>
            <a:r>
              <a:rPr lang="en-GB" sz="1400" dirty="0">
                <a:solidFill>
                  <a:srgbClr val="585858"/>
                </a:solidFill>
                <a:latin typeface="+mn-lt"/>
              </a:rPr>
              <a:t> have been deducted’ value and the ‘What </a:t>
            </a:r>
            <a:r>
              <a:rPr lang="en-GB" sz="1400" b="1" dirty="0">
                <a:solidFill>
                  <a:srgbClr val="585858"/>
                </a:solidFill>
                <a:latin typeface="+mn-lt"/>
              </a:rPr>
              <a:t>has</a:t>
            </a:r>
            <a:r>
              <a:rPr lang="en-GB" sz="1400" dirty="0">
                <a:solidFill>
                  <a:srgbClr val="585858"/>
                </a:solidFill>
                <a:latin typeface="+mn-lt"/>
              </a:rPr>
              <a:t> been deducted’ value. You would then minus the ‘What has been deducted’ value from the ‘What should have been deducted’ value and the result of this sum will leave you with a </a:t>
            </a:r>
            <a:r>
              <a:rPr lang="en-GB" sz="1400" b="1" dirty="0">
                <a:solidFill>
                  <a:srgbClr val="585858"/>
                </a:solidFill>
                <a:latin typeface="+mn-lt"/>
              </a:rPr>
              <a:t>‘When Earned’</a:t>
            </a:r>
            <a:r>
              <a:rPr lang="en-GB" sz="1400" dirty="0">
                <a:solidFill>
                  <a:srgbClr val="585858"/>
                </a:solidFill>
                <a:latin typeface="+mn-lt"/>
              </a:rPr>
              <a:t> adjustment.  A ‘When Earned’ adjustment can be a positive or negative value.</a:t>
            </a:r>
          </a:p>
          <a:p>
            <a:pPr algn="just"/>
            <a:endParaRPr lang="en-GB" sz="1400" dirty="0">
              <a:solidFill>
                <a:srgbClr val="585858"/>
              </a:solidFill>
              <a:latin typeface="+mn-lt"/>
            </a:endParaRPr>
          </a:p>
          <a:p>
            <a:pPr lvl="0" algn="just"/>
            <a:r>
              <a:rPr lang="en-GB" sz="1400" b="1" i="1" dirty="0">
                <a:solidFill>
                  <a:srgbClr val="585858"/>
                </a:solidFill>
                <a:latin typeface="+mn-lt"/>
              </a:rPr>
              <a:t>First time payment </a:t>
            </a:r>
            <a:r>
              <a:rPr lang="en-GB" sz="1400" i="1" dirty="0">
                <a:solidFill>
                  <a:srgbClr val="585858"/>
                </a:solidFill>
                <a:latin typeface="+mn-lt"/>
              </a:rPr>
              <a:t>(e.g. late notification of joiner)</a:t>
            </a:r>
            <a:endParaRPr lang="en-GB" sz="1400" dirty="0">
              <a:solidFill>
                <a:srgbClr val="585858"/>
              </a:solidFill>
              <a:latin typeface="+mn-lt"/>
            </a:endParaRPr>
          </a:p>
          <a:p>
            <a:pPr algn="just"/>
            <a:r>
              <a:rPr lang="en-GB" sz="1400" dirty="0" smtClean="0">
                <a:solidFill>
                  <a:srgbClr val="585858"/>
                </a:solidFill>
                <a:latin typeface="+mn-lt"/>
              </a:rPr>
              <a:t>Determine </a:t>
            </a:r>
            <a:r>
              <a:rPr lang="en-GB" sz="1400" dirty="0">
                <a:solidFill>
                  <a:srgbClr val="585858"/>
                </a:solidFill>
                <a:latin typeface="+mn-lt"/>
              </a:rPr>
              <a:t>the ‘What should have been deducted’ value by assessing the payment as though it was being paid when it was earned (or at a specific calculation date if required) and the ‘What has been deducted’ value as </a:t>
            </a:r>
            <a:r>
              <a:rPr lang="en-GB" sz="1400" dirty="0" smtClean="0">
                <a:solidFill>
                  <a:srgbClr val="585858"/>
                </a:solidFill>
                <a:latin typeface="+mn-lt"/>
              </a:rPr>
              <a:t>zero.</a:t>
            </a:r>
            <a:endParaRPr lang="en-GB" sz="1400" dirty="0">
              <a:solidFill>
                <a:srgbClr val="585858"/>
              </a:solidFill>
              <a:latin typeface="+mn-lt"/>
            </a:endParaRPr>
          </a:p>
          <a:p>
            <a:pPr algn="just"/>
            <a:r>
              <a:rPr lang="en-GB" sz="1400" dirty="0">
                <a:solidFill>
                  <a:srgbClr val="585858"/>
                </a:solidFill>
                <a:latin typeface="+mn-lt"/>
              </a:rPr>
              <a:t> </a:t>
            </a:r>
          </a:p>
          <a:p>
            <a:pPr lvl="0" algn="just"/>
            <a:r>
              <a:rPr lang="en-GB" sz="1400" b="1" i="1" dirty="0">
                <a:solidFill>
                  <a:srgbClr val="585858"/>
                </a:solidFill>
                <a:latin typeface="+mn-lt"/>
              </a:rPr>
              <a:t>Correction of payment</a:t>
            </a:r>
            <a:r>
              <a:rPr lang="en-GB" sz="1400" dirty="0">
                <a:solidFill>
                  <a:srgbClr val="585858"/>
                </a:solidFill>
                <a:latin typeface="+mn-lt"/>
              </a:rPr>
              <a:t> (e.g. </a:t>
            </a:r>
            <a:r>
              <a:rPr lang="en-GB" sz="1400" dirty="0" smtClean="0">
                <a:solidFill>
                  <a:srgbClr val="585858"/>
                </a:solidFill>
                <a:latin typeface="+mn-lt"/>
              </a:rPr>
              <a:t>refund</a:t>
            </a:r>
            <a:r>
              <a:rPr lang="en-GB" sz="1400" dirty="0">
                <a:solidFill>
                  <a:srgbClr val="585858"/>
                </a:solidFill>
                <a:latin typeface="+mn-lt"/>
              </a:rPr>
              <a:t>, underpayment of salary due to employer error)</a:t>
            </a:r>
          </a:p>
          <a:p>
            <a:pPr algn="just"/>
            <a:r>
              <a:rPr lang="en-GB" sz="1400" dirty="0" smtClean="0">
                <a:solidFill>
                  <a:srgbClr val="585858"/>
                </a:solidFill>
                <a:latin typeface="+mn-lt"/>
              </a:rPr>
              <a:t>Determine </a:t>
            </a:r>
            <a:r>
              <a:rPr lang="en-GB" sz="1400" dirty="0">
                <a:solidFill>
                  <a:srgbClr val="585858"/>
                </a:solidFill>
                <a:latin typeface="+mn-lt"/>
              </a:rPr>
              <a:t>the ‘What should have been deducted’ value by reassessing the pay month the correction relates to using the up to date pensionable pay information for that period. This reassessment must use the tier and banding rates applicable during the pay </a:t>
            </a:r>
            <a:r>
              <a:rPr lang="en-GB" sz="1400" dirty="0" smtClean="0">
                <a:solidFill>
                  <a:srgbClr val="585858"/>
                </a:solidFill>
                <a:latin typeface="+mn-lt"/>
              </a:rPr>
              <a:t>month, </a:t>
            </a:r>
            <a:r>
              <a:rPr lang="en-GB" sz="1400" dirty="0">
                <a:solidFill>
                  <a:srgbClr val="585858"/>
                </a:solidFill>
                <a:latin typeface="+mn-lt"/>
              </a:rPr>
              <a:t>but using the correct amount of pensionable pay to determine the contribution percentage (i.e. </a:t>
            </a:r>
            <a:r>
              <a:rPr lang="en-GB" sz="1400" dirty="0" smtClean="0">
                <a:solidFill>
                  <a:srgbClr val="585858"/>
                </a:solidFill>
                <a:latin typeface="+mn-lt"/>
              </a:rPr>
              <a:t>tier</a:t>
            </a:r>
            <a:r>
              <a:rPr lang="en-GB" sz="1400" dirty="0">
                <a:solidFill>
                  <a:srgbClr val="585858"/>
                </a:solidFill>
                <a:latin typeface="+mn-lt"/>
              </a:rPr>
              <a:t>) and the new contributions total for the </a:t>
            </a:r>
            <a:r>
              <a:rPr lang="en-GB" sz="1400" dirty="0" smtClean="0">
                <a:solidFill>
                  <a:srgbClr val="585858"/>
                </a:solidFill>
                <a:latin typeface="+mn-lt"/>
              </a:rPr>
              <a:t>period.</a:t>
            </a:r>
            <a:endParaRPr lang="en-GB" sz="1400" dirty="0">
              <a:solidFill>
                <a:srgbClr val="585858"/>
              </a:solidFill>
              <a:latin typeface="+mn-lt"/>
            </a:endParaRPr>
          </a:p>
          <a:p>
            <a:pPr algn="just"/>
            <a:r>
              <a:rPr lang="en-GB" sz="1400" dirty="0">
                <a:solidFill>
                  <a:srgbClr val="585858"/>
                </a:solidFill>
                <a:latin typeface="+mn-lt"/>
              </a:rPr>
              <a:t> </a:t>
            </a:r>
          </a:p>
          <a:p>
            <a:pPr algn="just"/>
            <a:r>
              <a:rPr lang="en-GB" sz="1400" dirty="0">
                <a:solidFill>
                  <a:srgbClr val="585858"/>
                </a:solidFill>
                <a:latin typeface="+mn-lt"/>
              </a:rPr>
              <a:t>The ‘What has been deducted’ value will be the total amount of contributions that have already been deducted in relation to each period of affected service</a:t>
            </a:r>
            <a:r>
              <a:rPr lang="en-GB" sz="1400" dirty="0" smtClean="0">
                <a:solidFill>
                  <a:srgbClr val="585858"/>
                </a:solidFill>
                <a:latin typeface="+mn-lt"/>
              </a:rPr>
              <a:t>.</a:t>
            </a:r>
            <a:endParaRPr lang="en-GB" sz="1400" dirty="0">
              <a:solidFill>
                <a:srgbClr val="585858"/>
              </a:solidFill>
              <a:latin typeface="+mn-lt"/>
            </a:endParaRPr>
          </a:p>
        </p:txBody>
      </p:sp>
    </p:spTree>
    <p:extLst>
      <p:ext uri="{BB962C8B-B14F-4D97-AF65-F5344CB8AC3E}">
        <p14:creationId xmlns:p14="http://schemas.microsoft.com/office/powerpoint/2010/main" val="291207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Hot Topics</a:t>
            </a: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304800" y="1505359"/>
            <a:ext cx="8413898" cy="5170646"/>
          </a:xfrm>
          <a:prstGeom prst="rect">
            <a:avLst/>
          </a:prstGeom>
          <a:noFill/>
        </p:spPr>
        <p:txBody>
          <a:bodyPr wrap="square" rtlCol="0">
            <a:spAutoFit/>
          </a:bodyPr>
          <a:lstStyle/>
          <a:p>
            <a:pPr algn="just"/>
            <a:r>
              <a:rPr lang="en-GB" sz="1400" b="1" i="1" u="sng" dirty="0">
                <a:solidFill>
                  <a:srgbClr val="585858"/>
                </a:solidFill>
                <a:latin typeface="+mn-lt"/>
              </a:rPr>
              <a:t>When Paid/When Earned</a:t>
            </a:r>
          </a:p>
          <a:p>
            <a:pPr algn="just"/>
            <a:endParaRPr lang="en-GB" sz="1400" dirty="0">
              <a:solidFill>
                <a:srgbClr val="585858"/>
              </a:solidFill>
              <a:latin typeface="+mn-lt"/>
            </a:endParaRPr>
          </a:p>
          <a:p>
            <a:pPr algn="just"/>
            <a:r>
              <a:rPr lang="en-GB" sz="1400" dirty="0">
                <a:solidFill>
                  <a:srgbClr val="585858"/>
                </a:solidFill>
                <a:latin typeface="+mn-lt"/>
              </a:rPr>
              <a:t>The ‘When Earned’ method must be used once you move to MCR for the following types of calculations</a:t>
            </a:r>
            <a:r>
              <a:rPr lang="en-GB" sz="1400" dirty="0" smtClean="0">
                <a:solidFill>
                  <a:srgbClr val="585858"/>
                </a:solidFill>
                <a:latin typeface="+mn-lt"/>
              </a:rPr>
              <a:t>: </a:t>
            </a:r>
            <a:endParaRPr lang="en-GB" sz="1400" dirty="0">
              <a:solidFill>
                <a:srgbClr val="585858"/>
              </a:solidFill>
              <a:latin typeface="+mn-lt"/>
            </a:endParaRPr>
          </a:p>
          <a:p>
            <a:pPr algn="just">
              <a:buClr>
                <a:srgbClr val="94CE09"/>
              </a:buClr>
            </a:pPr>
            <a:endParaRPr lang="en-GB" sz="1400" dirty="0">
              <a:solidFill>
                <a:srgbClr val="585858"/>
              </a:solidFill>
              <a:latin typeface="+mn-lt"/>
            </a:endParaRPr>
          </a:p>
          <a:p>
            <a:pPr marL="712788" lvl="1" indent="-255588" algn="just">
              <a:buClr>
                <a:srgbClr val="94CE09"/>
              </a:buClr>
              <a:buFont typeface="Arial" panose="020B0604020202020204" pitchFamily="34" charset="0"/>
              <a:buChar char="•"/>
            </a:pPr>
            <a:r>
              <a:rPr lang="en-GB" sz="1400" dirty="0">
                <a:solidFill>
                  <a:srgbClr val="585858"/>
                </a:solidFill>
                <a:latin typeface="+mn-lt"/>
              </a:rPr>
              <a:t>Refund of </a:t>
            </a:r>
            <a:r>
              <a:rPr lang="en-GB" sz="1400" dirty="0" smtClean="0">
                <a:solidFill>
                  <a:srgbClr val="585858"/>
                </a:solidFill>
                <a:latin typeface="+mn-lt"/>
              </a:rPr>
              <a:t>contributions </a:t>
            </a:r>
            <a:r>
              <a:rPr lang="en-GB" sz="1400" dirty="0">
                <a:solidFill>
                  <a:srgbClr val="585858"/>
                </a:solidFill>
                <a:latin typeface="+mn-lt"/>
              </a:rPr>
              <a:t>due to </a:t>
            </a:r>
            <a:r>
              <a:rPr lang="en-GB" sz="1400" dirty="0" smtClean="0">
                <a:solidFill>
                  <a:srgbClr val="585858"/>
                </a:solidFill>
                <a:latin typeface="+mn-lt"/>
              </a:rPr>
              <a:t>overpaid salary </a:t>
            </a:r>
            <a:r>
              <a:rPr lang="en-GB" sz="1400" dirty="0">
                <a:solidFill>
                  <a:srgbClr val="585858"/>
                </a:solidFill>
                <a:latin typeface="+mn-lt"/>
              </a:rPr>
              <a:t>or a </a:t>
            </a:r>
            <a:r>
              <a:rPr lang="en-GB" sz="1400" dirty="0" smtClean="0">
                <a:solidFill>
                  <a:srgbClr val="585858"/>
                </a:solidFill>
                <a:latin typeface="+mn-lt"/>
              </a:rPr>
              <a:t>retrospective opt out</a:t>
            </a:r>
            <a:r>
              <a:rPr lang="en-GB" sz="1400" dirty="0">
                <a:solidFill>
                  <a:srgbClr val="585858"/>
                </a:solidFill>
                <a:latin typeface="+mn-lt"/>
              </a:rPr>
              <a:t> </a:t>
            </a:r>
          </a:p>
          <a:p>
            <a:pPr lvl="1" algn="just">
              <a:buClr>
                <a:srgbClr val="94CE09"/>
              </a:buClr>
            </a:pPr>
            <a:endParaRPr lang="en-GB" sz="1400" dirty="0">
              <a:solidFill>
                <a:srgbClr val="585858"/>
              </a:solidFill>
              <a:latin typeface="+mn-lt"/>
            </a:endParaRPr>
          </a:p>
          <a:p>
            <a:pPr marL="712788" lvl="1" algn="just">
              <a:buClr>
                <a:srgbClr val="94CE09"/>
              </a:buClr>
            </a:pPr>
            <a:r>
              <a:rPr lang="en-GB" sz="1400" dirty="0">
                <a:solidFill>
                  <a:srgbClr val="585858"/>
                </a:solidFill>
                <a:latin typeface="+mn-lt"/>
              </a:rPr>
              <a:t>This would be the case even when other changes occur within the same pay month to the same periods the refund relates (e.g. when paying a backdated pay increase and also adjusting for overpaid salary</a:t>
            </a:r>
            <a:r>
              <a:rPr lang="en-GB" sz="1400" dirty="0" smtClean="0">
                <a:solidFill>
                  <a:srgbClr val="585858"/>
                </a:solidFill>
                <a:latin typeface="+mn-lt"/>
              </a:rPr>
              <a:t>)</a:t>
            </a:r>
            <a:endParaRPr lang="en-GB" sz="1400" dirty="0">
              <a:solidFill>
                <a:srgbClr val="585858"/>
              </a:solidFill>
              <a:latin typeface="+mn-lt"/>
            </a:endParaRPr>
          </a:p>
          <a:p>
            <a:pPr algn="just">
              <a:buClr>
                <a:srgbClr val="94CE09"/>
              </a:buClr>
            </a:pPr>
            <a:endParaRPr lang="en-GB" dirty="0">
              <a:solidFill>
                <a:srgbClr val="585858"/>
              </a:solidFill>
              <a:latin typeface="+mn-lt"/>
            </a:endParaRPr>
          </a:p>
          <a:p>
            <a:pPr marL="712788" lvl="1" indent="-255588" algn="just">
              <a:buClr>
                <a:srgbClr val="94CE09"/>
              </a:buClr>
              <a:buFont typeface="Arial" panose="020B0604020202020204" pitchFamily="34" charset="0"/>
              <a:buChar char="•"/>
            </a:pPr>
            <a:r>
              <a:rPr lang="en-GB" sz="1400" dirty="0">
                <a:solidFill>
                  <a:srgbClr val="585858"/>
                </a:solidFill>
                <a:latin typeface="+mn-lt"/>
              </a:rPr>
              <a:t>When making a payment to a member (which requires contributions to be deducted) in pay month after the one in which the member left </a:t>
            </a:r>
            <a:r>
              <a:rPr lang="en-GB" sz="1400" dirty="0" smtClean="0">
                <a:solidFill>
                  <a:srgbClr val="585858"/>
                </a:solidFill>
                <a:latin typeface="+mn-lt"/>
              </a:rPr>
              <a:t>employment.</a:t>
            </a:r>
            <a:r>
              <a:rPr lang="en-GB" sz="1400" dirty="0">
                <a:solidFill>
                  <a:srgbClr val="585858"/>
                </a:solidFill>
                <a:latin typeface="+mn-lt"/>
              </a:rPr>
              <a:t> </a:t>
            </a:r>
          </a:p>
          <a:p>
            <a:pPr marL="712788" lvl="1" indent="-255588" algn="just">
              <a:buFont typeface="Arial" panose="020B0604020202020204" pitchFamily="34" charset="0"/>
              <a:buChar char="•"/>
            </a:pPr>
            <a:endParaRPr lang="en-GB" sz="1400" dirty="0">
              <a:solidFill>
                <a:srgbClr val="585858"/>
              </a:solidFill>
              <a:latin typeface="+mn-lt"/>
            </a:endParaRPr>
          </a:p>
          <a:p>
            <a:pPr algn="just"/>
            <a:r>
              <a:rPr lang="en-GB" sz="1400" dirty="0" smtClean="0">
                <a:solidFill>
                  <a:srgbClr val="585858"/>
                </a:solidFill>
                <a:latin typeface="+mn-lt"/>
              </a:rPr>
              <a:t>We’d </a:t>
            </a:r>
            <a:r>
              <a:rPr lang="en-GB" sz="1400" dirty="0">
                <a:solidFill>
                  <a:srgbClr val="585858"/>
                </a:solidFill>
                <a:latin typeface="+mn-lt"/>
              </a:rPr>
              <a:t>also recommend the ‘When Earned’ method is used when an error has occurred in the member’s pensionable pay (e.g. </a:t>
            </a:r>
            <a:r>
              <a:rPr lang="en-GB" sz="1400" dirty="0" smtClean="0">
                <a:solidFill>
                  <a:srgbClr val="585858"/>
                </a:solidFill>
                <a:latin typeface="+mn-lt"/>
              </a:rPr>
              <a:t>pay </a:t>
            </a:r>
            <a:r>
              <a:rPr lang="en-GB" sz="1400" dirty="0">
                <a:solidFill>
                  <a:srgbClr val="585858"/>
                </a:solidFill>
                <a:latin typeface="+mn-lt"/>
              </a:rPr>
              <a:t>not received, incorrect amount paid, </a:t>
            </a:r>
            <a:r>
              <a:rPr lang="en-GB" sz="1400" dirty="0" smtClean="0">
                <a:solidFill>
                  <a:srgbClr val="585858"/>
                </a:solidFill>
                <a:latin typeface="+mn-lt"/>
              </a:rPr>
              <a:t>Etc</a:t>
            </a:r>
            <a:r>
              <a:rPr lang="en-GB" sz="1400" dirty="0">
                <a:solidFill>
                  <a:srgbClr val="585858"/>
                </a:solidFill>
                <a:latin typeface="+mn-lt"/>
              </a:rPr>
              <a:t>...) and the correction of this using the standard ‘When Paid’ method will cause the member to pay more contributions than if calculated using the ‘When Earned’ method.</a:t>
            </a:r>
          </a:p>
          <a:p>
            <a:pPr algn="just"/>
            <a:r>
              <a:rPr lang="en-GB" sz="1400" dirty="0">
                <a:solidFill>
                  <a:srgbClr val="585858"/>
                </a:solidFill>
                <a:latin typeface="+mn-lt"/>
              </a:rPr>
              <a:t> </a:t>
            </a:r>
          </a:p>
          <a:p>
            <a:pPr algn="just"/>
            <a:r>
              <a:rPr lang="en-GB" sz="1400" b="1" dirty="0">
                <a:solidFill>
                  <a:srgbClr val="585858"/>
                </a:solidFill>
                <a:latin typeface="+mn-lt"/>
              </a:rPr>
              <a:t>However, using this method to process a correction as described above is at your discretion and is not mandated by the </a:t>
            </a:r>
            <a:r>
              <a:rPr lang="en-GB" sz="1400" b="1" dirty="0" smtClean="0">
                <a:solidFill>
                  <a:srgbClr val="585858"/>
                </a:solidFill>
                <a:latin typeface="+mn-lt"/>
              </a:rPr>
              <a:t>Scheme</a:t>
            </a:r>
            <a:r>
              <a:rPr lang="en-GB" sz="1400" b="1" dirty="0">
                <a:solidFill>
                  <a:srgbClr val="585858"/>
                </a:solidFill>
                <a:latin typeface="+mn-lt"/>
              </a:rPr>
              <a:t>. We do advocate that if you choose to use this method, that consistency is applied across the employer.</a:t>
            </a:r>
            <a:endParaRPr lang="en-GB" sz="1400" dirty="0">
              <a:solidFill>
                <a:srgbClr val="585858"/>
              </a:solidFill>
              <a:latin typeface="+mn-lt"/>
            </a:endParaRPr>
          </a:p>
          <a:p>
            <a:endParaRPr lang="en-GB" sz="1400" dirty="0">
              <a:solidFill>
                <a:srgbClr val="585858"/>
              </a:solidFill>
              <a:latin typeface="+mn-lt"/>
            </a:endParaRPr>
          </a:p>
        </p:txBody>
      </p:sp>
    </p:spTree>
    <p:extLst>
      <p:ext uri="{BB962C8B-B14F-4D97-AF65-F5344CB8AC3E}">
        <p14:creationId xmlns:p14="http://schemas.microsoft.com/office/powerpoint/2010/main" val="406329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Hot Topics</a:t>
            </a: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304798" y="1566881"/>
            <a:ext cx="8413898" cy="1169551"/>
          </a:xfrm>
          <a:prstGeom prst="rect">
            <a:avLst/>
          </a:prstGeom>
          <a:noFill/>
        </p:spPr>
        <p:txBody>
          <a:bodyPr wrap="square" rtlCol="0">
            <a:spAutoFit/>
          </a:bodyPr>
          <a:lstStyle/>
          <a:p>
            <a:r>
              <a:rPr lang="en-GB" sz="1400" b="1" i="1" u="sng" dirty="0">
                <a:solidFill>
                  <a:srgbClr val="585858"/>
                </a:solidFill>
                <a:latin typeface="+mn-lt"/>
              </a:rPr>
              <a:t>Role Identifier</a:t>
            </a:r>
          </a:p>
          <a:p>
            <a:endParaRPr lang="en-GB" sz="1400" dirty="0">
              <a:solidFill>
                <a:srgbClr val="585858"/>
              </a:solidFill>
              <a:latin typeface="+mn-lt"/>
            </a:endParaRPr>
          </a:p>
          <a:p>
            <a:pPr marL="0" indent="0" algn="just"/>
            <a:r>
              <a:rPr lang="en-GB" sz="1400" dirty="0">
                <a:solidFill>
                  <a:srgbClr val="585858"/>
                </a:solidFill>
                <a:latin typeface="+mn-lt"/>
              </a:rPr>
              <a:t>This field will be used to uniquely identify an “employment” and the role within an “employment”.  </a:t>
            </a:r>
          </a:p>
          <a:p>
            <a:pPr marL="0" indent="0" algn="just"/>
            <a:endParaRPr lang="en-GB" sz="1400" dirty="0">
              <a:solidFill>
                <a:srgbClr val="585858"/>
              </a:solidFill>
              <a:latin typeface="+mn-lt"/>
            </a:endParaRPr>
          </a:p>
          <a:p>
            <a:pPr marL="0" indent="0" algn="just"/>
            <a:r>
              <a:rPr lang="en-GB" sz="1400" dirty="0">
                <a:solidFill>
                  <a:srgbClr val="585858"/>
                </a:solidFill>
                <a:latin typeface="+mn-lt"/>
              </a:rPr>
              <a:t>We currently do this on our systems by using  the following sting of data</a:t>
            </a:r>
            <a:r>
              <a:rPr lang="en-GB" sz="1400" dirty="0" smtClean="0">
                <a:solidFill>
                  <a:srgbClr val="585858"/>
                </a:solidFill>
                <a:latin typeface="+mn-lt"/>
              </a:rPr>
              <a:t>:</a:t>
            </a:r>
            <a:endParaRPr lang="en-GB" sz="2400" dirty="0">
              <a:solidFill>
                <a:srgbClr val="585858"/>
              </a:solidFill>
              <a:latin typeface="+mn-lt"/>
            </a:endParaRPr>
          </a:p>
        </p:txBody>
      </p:sp>
      <p:graphicFrame>
        <p:nvGraphicFramePr>
          <p:cNvPr id="6" name="Diagram 5"/>
          <p:cNvGraphicFramePr/>
          <p:nvPr>
            <p:extLst>
              <p:ext uri="{D42A27DB-BD31-4B8C-83A1-F6EECF244321}">
                <p14:modId xmlns:p14="http://schemas.microsoft.com/office/powerpoint/2010/main" val="3862709832"/>
              </p:ext>
            </p:extLst>
          </p:nvPr>
        </p:nvGraphicFramePr>
        <p:xfrm>
          <a:off x="325733" y="2612453"/>
          <a:ext cx="6787448" cy="1449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265700625"/>
              </p:ext>
            </p:extLst>
          </p:nvPr>
        </p:nvGraphicFramePr>
        <p:xfrm>
          <a:off x="6901524" y="2886084"/>
          <a:ext cx="1530757" cy="7821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304798" y="3915414"/>
            <a:ext cx="8105885" cy="738664"/>
          </a:xfrm>
          <a:prstGeom prst="rect">
            <a:avLst/>
          </a:prstGeom>
        </p:spPr>
        <p:txBody>
          <a:bodyPr wrap="square">
            <a:spAutoFit/>
          </a:bodyPr>
          <a:lstStyle/>
          <a:p>
            <a:pPr marL="0" indent="0" algn="just"/>
            <a:r>
              <a:rPr lang="en-GB" sz="1400" dirty="0">
                <a:solidFill>
                  <a:srgbClr val="585858"/>
                </a:solidFill>
                <a:latin typeface="+mn-lt"/>
              </a:rPr>
              <a:t>This </a:t>
            </a:r>
            <a:r>
              <a:rPr lang="en-GB" sz="1400" dirty="0" smtClean="0">
                <a:solidFill>
                  <a:srgbClr val="585858"/>
                </a:solidFill>
                <a:latin typeface="+mn-lt"/>
              </a:rPr>
              <a:t>string </a:t>
            </a:r>
            <a:r>
              <a:rPr lang="en-GB" sz="1400" dirty="0">
                <a:solidFill>
                  <a:srgbClr val="585858"/>
                </a:solidFill>
                <a:latin typeface="+mn-lt"/>
              </a:rPr>
              <a:t>is limited as a member can have multiple employments or multiple roles within an employment that would be submitted using the same Local Authority Number and Establishment Number (concurrent service). </a:t>
            </a:r>
          </a:p>
        </p:txBody>
      </p:sp>
      <p:sp>
        <p:nvSpPr>
          <p:cNvPr id="9" name="Rectangle 8"/>
          <p:cNvSpPr/>
          <p:nvPr/>
        </p:nvSpPr>
        <p:spPr>
          <a:xfrm>
            <a:off x="304800" y="4798689"/>
            <a:ext cx="8105885" cy="738664"/>
          </a:xfrm>
          <a:prstGeom prst="rect">
            <a:avLst/>
          </a:prstGeom>
        </p:spPr>
        <p:txBody>
          <a:bodyPr wrap="square">
            <a:spAutoFit/>
          </a:bodyPr>
          <a:lstStyle/>
          <a:p>
            <a:pPr algn="just"/>
            <a:r>
              <a:rPr lang="en-GB" sz="1400" dirty="0">
                <a:solidFill>
                  <a:srgbClr val="585858"/>
                </a:solidFill>
                <a:latin typeface="+mn-lt"/>
              </a:rPr>
              <a:t>The Role Identifier (RI) has been introduced to extend this string to allow us to record ‘Concurrent Service’ within the same Local Authority Number and Establishment Number without the need for employers to ‘roll up’ the service into one row of data. </a:t>
            </a:r>
          </a:p>
        </p:txBody>
      </p:sp>
    </p:spTree>
    <p:extLst>
      <p:ext uri="{BB962C8B-B14F-4D97-AF65-F5344CB8AC3E}">
        <p14:creationId xmlns:p14="http://schemas.microsoft.com/office/powerpoint/2010/main" val="244640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Hot Topics</a:t>
            </a: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304800" y="1383365"/>
            <a:ext cx="8413898" cy="1600438"/>
          </a:xfrm>
          <a:prstGeom prst="rect">
            <a:avLst/>
          </a:prstGeom>
          <a:noFill/>
        </p:spPr>
        <p:txBody>
          <a:bodyPr wrap="square" rtlCol="0">
            <a:spAutoFit/>
          </a:bodyPr>
          <a:lstStyle/>
          <a:p>
            <a:pPr algn="just"/>
            <a:r>
              <a:rPr lang="en-GB" sz="1400" b="1" i="1" u="sng" dirty="0">
                <a:solidFill>
                  <a:srgbClr val="585858"/>
                </a:solidFill>
                <a:latin typeface="+mn-lt"/>
              </a:rPr>
              <a:t>Role Identifier</a:t>
            </a:r>
          </a:p>
          <a:p>
            <a:pPr algn="just"/>
            <a:endParaRPr lang="en-GB" sz="1400" dirty="0">
              <a:solidFill>
                <a:srgbClr val="585858"/>
              </a:solidFill>
              <a:latin typeface="+mn-lt"/>
            </a:endParaRPr>
          </a:p>
          <a:p>
            <a:pPr algn="just"/>
            <a:r>
              <a:rPr lang="en-GB" sz="1400" dirty="0">
                <a:solidFill>
                  <a:srgbClr val="585858"/>
                </a:solidFill>
                <a:latin typeface="+mn-lt"/>
              </a:rPr>
              <a:t>The RI will be an </a:t>
            </a:r>
            <a:r>
              <a:rPr lang="en-GB" sz="1400" dirty="0" smtClean="0">
                <a:solidFill>
                  <a:srgbClr val="585858"/>
                </a:solidFill>
                <a:latin typeface="+mn-lt"/>
              </a:rPr>
              <a:t>employer </a:t>
            </a:r>
            <a:r>
              <a:rPr lang="en-GB" sz="1400" dirty="0">
                <a:solidFill>
                  <a:srgbClr val="585858"/>
                </a:solidFill>
                <a:latin typeface="+mn-lt"/>
              </a:rPr>
              <a:t>generated reference that must contain two values separated by a ‘/’ symbol.</a:t>
            </a:r>
          </a:p>
          <a:p>
            <a:pPr marL="0" indent="0" algn="just"/>
            <a:endParaRPr lang="en-GB" sz="1400" dirty="0">
              <a:solidFill>
                <a:srgbClr val="585858"/>
              </a:solidFill>
              <a:latin typeface="+mn-lt"/>
            </a:endParaRPr>
          </a:p>
          <a:p>
            <a:pPr marL="0" indent="0" algn="just"/>
            <a:r>
              <a:rPr lang="en-GB" sz="1400" dirty="0">
                <a:solidFill>
                  <a:srgbClr val="585858"/>
                </a:solidFill>
                <a:latin typeface="+mn-lt"/>
              </a:rPr>
              <a:t>The first value will uniquely identify the “employment” and the second number the role within that “employment”. </a:t>
            </a:r>
          </a:p>
        </p:txBody>
      </p:sp>
      <p:graphicFrame>
        <p:nvGraphicFramePr>
          <p:cNvPr id="4" name="Diagram 3"/>
          <p:cNvGraphicFramePr/>
          <p:nvPr>
            <p:extLst>
              <p:ext uri="{D42A27DB-BD31-4B8C-83A1-F6EECF244321}">
                <p14:modId xmlns:p14="http://schemas.microsoft.com/office/powerpoint/2010/main" val="850990266"/>
              </p:ext>
            </p:extLst>
          </p:nvPr>
        </p:nvGraphicFramePr>
        <p:xfrm>
          <a:off x="414338" y="2604975"/>
          <a:ext cx="8120062" cy="2073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304800" y="4515538"/>
            <a:ext cx="8523436" cy="2246769"/>
          </a:xfrm>
          <a:prstGeom prst="rect">
            <a:avLst/>
          </a:prstGeom>
        </p:spPr>
        <p:txBody>
          <a:bodyPr wrap="square">
            <a:spAutoFit/>
          </a:bodyPr>
          <a:lstStyle/>
          <a:p>
            <a:pPr algn="just"/>
            <a:r>
              <a:rPr lang="en-GB" sz="1400" dirty="0">
                <a:solidFill>
                  <a:srgbClr val="585858"/>
                </a:solidFill>
                <a:latin typeface="+mn-lt"/>
              </a:rPr>
              <a:t>We require both of these values to enable us to correctly validate the contribution calculations for members with different contractual </a:t>
            </a:r>
            <a:r>
              <a:rPr lang="en-GB" sz="1400" dirty="0" smtClean="0">
                <a:solidFill>
                  <a:srgbClr val="585858"/>
                </a:solidFill>
                <a:latin typeface="+mn-lt"/>
              </a:rPr>
              <a:t>arrangements</a:t>
            </a:r>
            <a:r>
              <a:rPr lang="en-GB" sz="1400" dirty="0">
                <a:solidFill>
                  <a:srgbClr val="585858"/>
                </a:solidFill>
                <a:latin typeface="+mn-lt"/>
              </a:rPr>
              <a:t>. From analysis undertaken </a:t>
            </a:r>
            <a:r>
              <a:rPr lang="en-GB" sz="1400" dirty="0" smtClean="0">
                <a:solidFill>
                  <a:srgbClr val="585858"/>
                </a:solidFill>
                <a:latin typeface="+mn-lt"/>
              </a:rPr>
              <a:t>by </a:t>
            </a:r>
            <a:r>
              <a:rPr lang="en-GB" sz="1400" dirty="0">
                <a:solidFill>
                  <a:srgbClr val="585858"/>
                </a:solidFill>
                <a:latin typeface="+mn-lt"/>
              </a:rPr>
              <a:t>us, there are two types of contractual arrangements a member could have</a:t>
            </a:r>
            <a:r>
              <a:rPr lang="en-GB" sz="1400" dirty="0" smtClean="0">
                <a:solidFill>
                  <a:srgbClr val="585858"/>
                </a:solidFill>
                <a:latin typeface="+mn-lt"/>
              </a:rPr>
              <a:t>: </a:t>
            </a:r>
            <a:endParaRPr lang="en-GB" sz="1400" dirty="0">
              <a:solidFill>
                <a:srgbClr val="585858"/>
              </a:solidFill>
              <a:latin typeface="+mn-lt"/>
            </a:endParaRPr>
          </a:p>
          <a:p>
            <a:pPr algn="just">
              <a:buClr>
                <a:srgbClr val="94CE09"/>
              </a:buClr>
            </a:pPr>
            <a:endParaRPr lang="en-GB" sz="1400" dirty="0">
              <a:solidFill>
                <a:srgbClr val="585858"/>
              </a:solidFill>
              <a:latin typeface="+mn-lt"/>
            </a:endParaRPr>
          </a:p>
          <a:p>
            <a:pPr marL="742950" lvl="1" indent="-285750" algn="just">
              <a:buClr>
                <a:srgbClr val="94CE09"/>
              </a:buClr>
              <a:buFont typeface="Arial" panose="020B0604020202020204" pitchFamily="34" charset="0"/>
              <a:buChar char="•"/>
            </a:pPr>
            <a:r>
              <a:rPr lang="en-GB" sz="1400" b="1" dirty="0">
                <a:solidFill>
                  <a:srgbClr val="585858"/>
                </a:solidFill>
                <a:latin typeface="+mn-lt"/>
              </a:rPr>
              <a:t>Type 1</a:t>
            </a:r>
            <a:r>
              <a:rPr lang="en-GB" sz="1400" dirty="0">
                <a:solidFill>
                  <a:srgbClr val="585858"/>
                </a:solidFill>
                <a:latin typeface="+mn-lt"/>
              </a:rPr>
              <a:t> - A separate contract of employment for each job role a member has with an employer</a:t>
            </a:r>
          </a:p>
          <a:p>
            <a:pPr marL="742950" lvl="1" indent="-285750" algn="just">
              <a:buClr>
                <a:srgbClr val="94CE09"/>
              </a:buClr>
              <a:buFont typeface="Arial" panose="020B0604020202020204" pitchFamily="34" charset="0"/>
              <a:buChar char="•"/>
            </a:pPr>
            <a:r>
              <a:rPr lang="en-GB" sz="1400" b="1" dirty="0">
                <a:solidFill>
                  <a:srgbClr val="585858"/>
                </a:solidFill>
                <a:latin typeface="+mn-lt"/>
              </a:rPr>
              <a:t>Type 2</a:t>
            </a:r>
            <a:r>
              <a:rPr lang="en-GB" sz="1400" dirty="0">
                <a:solidFill>
                  <a:srgbClr val="585858"/>
                </a:solidFill>
                <a:latin typeface="+mn-lt"/>
              </a:rPr>
              <a:t> - A single contract of employment for all job roles a member has with an employer</a:t>
            </a:r>
          </a:p>
          <a:p>
            <a:pPr lvl="1" algn="just"/>
            <a:endParaRPr lang="en-GB" sz="1400" dirty="0">
              <a:solidFill>
                <a:srgbClr val="585858"/>
              </a:solidFill>
              <a:latin typeface="+mn-lt"/>
            </a:endParaRPr>
          </a:p>
          <a:p>
            <a:pPr algn="just"/>
            <a:r>
              <a:rPr lang="en-GB" sz="1400" dirty="0">
                <a:solidFill>
                  <a:srgbClr val="585858"/>
                </a:solidFill>
                <a:latin typeface="+mn-lt"/>
              </a:rPr>
              <a:t>As the contractual arrangement is not something we can determine, </a:t>
            </a:r>
            <a:r>
              <a:rPr lang="en-GB" sz="1400" dirty="0" smtClean="0">
                <a:solidFill>
                  <a:srgbClr val="585858"/>
                </a:solidFill>
                <a:latin typeface="+mn-lt"/>
              </a:rPr>
              <a:t>it’s </a:t>
            </a:r>
            <a:r>
              <a:rPr lang="en-GB" sz="1400" dirty="0">
                <a:solidFill>
                  <a:srgbClr val="585858"/>
                </a:solidFill>
                <a:latin typeface="+mn-lt"/>
              </a:rPr>
              <a:t>up to an employer to decide which of these they have in place for their members and generate the RI </a:t>
            </a:r>
            <a:r>
              <a:rPr lang="en-GB" sz="1400" dirty="0" smtClean="0">
                <a:solidFill>
                  <a:srgbClr val="585858"/>
                </a:solidFill>
                <a:latin typeface="+mn-lt"/>
              </a:rPr>
              <a:t>accordingly</a:t>
            </a:r>
            <a:r>
              <a:rPr lang="en-GB" sz="1400" dirty="0">
                <a:solidFill>
                  <a:srgbClr val="585858"/>
                </a:solidFill>
                <a:latin typeface="+mn-lt"/>
              </a:rPr>
              <a:t>. </a:t>
            </a:r>
          </a:p>
          <a:p>
            <a:pPr marL="0" indent="0" algn="just"/>
            <a:endParaRPr lang="en-GB" sz="1400" dirty="0">
              <a:solidFill>
                <a:srgbClr val="585858"/>
              </a:solidFill>
              <a:latin typeface="+mn-lt"/>
            </a:endParaRPr>
          </a:p>
        </p:txBody>
      </p:sp>
    </p:spTree>
    <p:extLst>
      <p:ext uri="{BB962C8B-B14F-4D97-AF65-F5344CB8AC3E}">
        <p14:creationId xmlns:p14="http://schemas.microsoft.com/office/powerpoint/2010/main" val="339591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n-lt"/>
                <a:cs typeface="Calibri" panose="020F0502020204030204" pitchFamily="34" charset="0"/>
              </a:rPr>
              <a:t>MCR Hot Topics</a:t>
            </a: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304800" y="1383365"/>
            <a:ext cx="8413898" cy="5047536"/>
          </a:xfrm>
          <a:prstGeom prst="rect">
            <a:avLst/>
          </a:prstGeom>
          <a:noFill/>
        </p:spPr>
        <p:txBody>
          <a:bodyPr wrap="square" rtlCol="0">
            <a:spAutoFit/>
          </a:bodyPr>
          <a:lstStyle/>
          <a:p>
            <a:pPr algn="just"/>
            <a:r>
              <a:rPr lang="en-GB" sz="1400" b="1" i="1" u="sng" dirty="0">
                <a:solidFill>
                  <a:srgbClr val="585858"/>
                </a:solidFill>
                <a:latin typeface="+mn-lt"/>
              </a:rPr>
              <a:t>Role Identifier</a:t>
            </a:r>
          </a:p>
          <a:p>
            <a:pPr algn="just"/>
            <a:endParaRPr lang="en-GB" sz="1400" dirty="0">
              <a:solidFill>
                <a:srgbClr val="585858"/>
              </a:solidFill>
              <a:latin typeface="+mn-lt"/>
            </a:endParaRPr>
          </a:p>
          <a:p>
            <a:pPr algn="just"/>
            <a:r>
              <a:rPr lang="en-GB" sz="1400" dirty="0">
                <a:solidFill>
                  <a:srgbClr val="585858"/>
                </a:solidFill>
                <a:latin typeface="+mn-lt"/>
              </a:rPr>
              <a:t>Once the contractual arrangement has been determined for the member, the RI can be created for the different types as follows</a:t>
            </a:r>
            <a:r>
              <a:rPr lang="en-GB" sz="1400" dirty="0" smtClean="0">
                <a:solidFill>
                  <a:srgbClr val="585858"/>
                </a:solidFill>
                <a:latin typeface="+mn-lt"/>
              </a:rPr>
              <a:t>:</a:t>
            </a:r>
            <a:endParaRPr lang="en-GB" sz="1400" dirty="0">
              <a:solidFill>
                <a:srgbClr val="585858"/>
              </a:solidFill>
              <a:latin typeface="+mn-lt"/>
            </a:endParaRPr>
          </a:p>
          <a:p>
            <a:pPr algn="just"/>
            <a:endParaRPr lang="en-GB" sz="1400" dirty="0">
              <a:solidFill>
                <a:srgbClr val="585858"/>
              </a:solidFill>
              <a:latin typeface="+mn-lt"/>
            </a:endParaRPr>
          </a:p>
          <a:p>
            <a:pPr lvl="0" algn="just"/>
            <a:r>
              <a:rPr lang="en-GB" sz="1400" b="1" dirty="0">
                <a:solidFill>
                  <a:srgbClr val="585858"/>
                </a:solidFill>
                <a:latin typeface="+mn-lt"/>
              </a:rPr>
              <a:t>Type 1</a:t>
            </a:r>
            <a:endParaRPr lang="en-GB" sz="1400" dirty="0">
              <a:solidFill>
                <a:srgbClr val="585858"/>
              </a:solidFill>
              <a:latin typeface="+mn-lt"/>
            </a:endParaRPr>
          </a:p>
          <a:p>
            <a:pPr marL="742950" lvl="1" indent="-285750" algn="just">
              <a:buClr>
                <a:srgbClr val="94CE09"/>
              </a:buClr>
              <a:buFont typeface="Arial" panose="020B0604020202020204" pitchFamily="34" charset="0"/>
              <a:buChar char="•"/>
            </a:pPr>
            <a:r>
              <a:rPr lang="en-GB" sz="1400" dirty="0">
                <a:solidFill>
                  <a:srgbClr val="585858"/>
                </a:solidFill>
                <a:latin typeface="+mn-lt"/>
              </a:rPr>
              <a:t>The number before the ‘/’ MUST be different for each job role </a:t>
            </a:r>
          </a:p>
          <a:p>
            <a:pPr marL="742950" lvl="1" indent="-285750" algn="just">
              <a:buClr>
                <a:srgbClr val="94CE09"/>
              </a:buClr>
              <a:buFont typeface="Arial" panose="020B0604020202020204" pitchFamily="34" charset="0"/>
              <a:buChar char="•"/>
            </a:pPr>
            <a:r>
              <a:rPr lang="en-GB" sz="1400" dirty="0">
                <a:solidFill>
                  <a:srgbClr val="585858"/>
                </a:solidFill>
                <a:latin typeface="+mn-lt"/>
              </a:rPr>
              <a:t>The number after the ‘/’ can be the same or different for each job </a:t>
            </a:r>
            <a:r>
              <a:rPr lang="en-GB" sz="1400" dirty="0" smtClean="0">
                <a:solidFill>
                  <a:srgbClr val="585858"/>
                </a:solidFill>
                <a:latin typeface="+mn-lt"/>
              </a:rPr>
              <a:t>role.</a:t>
            </a:r>
            <a:endParaRPr lang="en-GB" sz="1400" dirty="0">
              <a:solidFill>
                <a:srgbClr val="585858"/>
              </a:solidFill>
              <a:latin typeface="+mn-lt"/>
            </a:endParaRPr>
          </a:p>
          <a:p>
            <a:pPr marL="742950" lvl="1" indent="-285750" algn="just">
              <a:buFont typeface="Arial" panose="020B0604020202020204" pitchFamily="34" charset="0"/>
              <a:buChar char="•"/>
            </a:pPr>
            <a:endParaRPr lang="en-GB" sz="1400" dirty="0">
              <a:solidFill>
                <a:srgbClr val="585858"/>
              </a:solidFill>
              <a:latin typeface="+mn-lt"/>
            </a:endParaRPr>
          </a:p>
          <a:p>
            <a:pPr marL="0" lvl="1" algn="just"/>
            <a:r>
              <a:rPr lang="en-GB" sz="1400" b="1" dirty="0">
                <a:solidFill>
                  <a:srgbClr val="585858"/>
                </a:solidFill>
                <a:latin typeface="+mn-lt"/>
              </a:rPr>
              <a:t>Example</a:t>
            </a:r>
          </a:p>
          <a:p>
            <a:pPr marL="0" lvl="1" algn="just"/>
            <a:endParaRPr lang="en-GB" sz="1400" dirty="0">
              <a:solidFill>
                <a:srgbClr val="585858"/>
              </a:solidFill>
              <a:latin typeface="+mn-lt"/>
            </a:endParaRPr>
          </a:p>
          <a:p>
            <a:pPr algn="just"/>
            <a:r>
              <a:rPr lang="en-GB" sz="1400" dirty="0">
                <a:solidFill>
                  <a:srgbClr val="585858"/>
                </a:solidFill>
                <a:latin typeface="+mn-lt"/>
              </a:rPr>
              <a:t>Member A has two separate job roles within a school. Each job role is treated as being a separate employment under their contractual arrangement with the school (Type 1</a:t>
            </a:r>
            <a:r>
              <a:rPr lang="en-GB" sz="1400" dirty="0" smtClean="0">
                <a:solidFill>
                  <a:srgbClr val="585858"/>
                </a:solidFill>
                <a:latin typeface="+mn-lt"/>
              </a:rPr>
              <a:t>).</a:t>
            </a:r>
            <a:endParaRPr lang="en-GB" sz="1400" dirty="0">
              <a:solidFill>
                <a:srgbClr val="585858"/>
              </a:solidFill>
              <a:latin typeface="+mn-lt"/>
            </a:endParaRPr>
          </a:p>
          <a:p>
            <a:pPr algn="just"/>
            <a:endParaRPr lang="en-GB" sz="1400" dirty="0">
              <a:solidFill>
                <a:srgbClr val="585858"/>
              </a:solidFill>
              <a:latin typeface="+mn-lt"/>
            </a:endParaRPr>
          </a:p>
          <a:p>
            <a:pPr algn="just"/>
            <a:r>
              <a:rPr lang="en-GB" sz="1400" dirty="0">
                <a:solidFill>
                  <a:srgbClr val="585858"/>
                </a:solidFill>
                <a:latin typeface="+mn-lt"/>
              </a:rPr>
              <a:t>You would therefore create two RI numbers, with the value before the ‘/’ beings unique for each</a:t>
            </a:r>
            <a:r>
              <a:rPr lang="en-GB" sz="1400" dirty="0" smtClean="0">
                <a:solidFill>
                  <a:srgbClr val="585858"/>
                </a:solidFill>
                <a:latin typeface="+mn-lt"/>
              </a:rPr>
              <a:t>:</a:t>
            </a:r>
            <a:endParaRPr lang="en-GB" sz="1400" dirty="0">
              <a:solidFill>
                <a:srgbClr val="585858"/>
              </a:solidFill>
              <a:latin typeface="+mn-lt"/>
            </a:endParaRPr>
          </a:p>
          <a:p>
            <a:pPr algn="just"/>
            <a:endParaRPr lang="en-GB" sz="1400" dirty="0">
              <a:solidFill>
                <a:srgbClr val="585858"/>
              </a:solidFill>
              <a:latin typeface="+mn-lt"/>
            </a:endParaRPr>
          </a:p>
          <a:p>
            <a:pPr algn="just"/>
            <a:endParaRPr lang="en-GB" sz="1400" dirty="0">
              <a:solidFill>
                <a:srgbClr val="585858"/>
              </a:solidFill>
              <a:latin typeface="+mn-lt"/>
            </a:endParaRPr>
          </a:p>
          <a:p>
            <a:pPr algn="just"/>
            <a:r>
              <a:rPr lang="en-GB" sz="1400" b="1" dirty="0">
                <a:solidFill>
                  <a:srgbClr val="585858"/>
                </a:solidFill>
                <a:latin typeface="+mn-lt"/>
              </a:rPr>
              <a:t>Job Role 1 =</a:t>
            </a:r>
          </a:p>
          <a:p>
            <a:pPr algn="just"/>
            <a:endParaRPr lang="en-GB" sz="1400" dirty="0">
              <a:solidFill>
                <a:srgbClr val="585858"/>
              </a:solidFill>
              <a:latin typeface="+mn-lt"/>
            </a:endParaRPr>
          </a:p>
          <a:p>
            <a:pPr algn="just"/>
            <a:endParaRPr lang="en-GB" sz="1400" dirty="0">
              <a:solidFill>
                <a:srgbClr val="585858"/>
              </a:solidFill>
              <a:latin typeface="+mn-lt"/>
            </a:endParaRPr>
          </a:p>
          <a:p>
            <a:pPr algn="just"/>
            <a:endParaRPr lang="en-GB" sz="1400" dirty="0">
              <a:solidFill>
                <a:srgbClr val="585858"/>
              </a:solidFill>
              <a:latin typeface="+mn-lt"/>
            </a:endParaRPr>
          </a:p>
          <a:p>
            <a:pPr algn="just"/>
            <a:r>
              <a:rPr lang="en-GB" sz="1400" b="1" dirty="0">
                <a:solidFill>
                  <a:srgbClr val="585858"/>
                </a:solidFill>
                <a:latin typeface="+mn-lt"/>
              </a:rPr>
              <a:t>Job Role 2 =</a:t>
            </a:r>
          </a:p>
          <a:p>
            <a:pPr marL="0" lvl="1"/>
            <a:endParaRPr lang="en-GB" sz="1400" dirty="0">
              <a:solidFill>
                <a:srgbClr val="585858"/>
              </a:solidFill>
              <a:latin typeface="+mn-lt"/>
            </a:endParaRPr>
          </a:p>
        </p:txBody>
      </p:sp>
      <p:graphicFrame>
        <p:nvGraphicFramePr>
          <p:cNvPr id="4" name="Diagram 3"/>
          <p:cNvGraphicFramePr/>
          <p:nvPr>
            <p:extLst>
              <p:ext uri="{D42A27DB-BD31-4B8C-83A1-F6EECF244321}">
                <p14:modId xmlns:p14="http://schemas.microsoft.com/office/powerpoint/2010/main" val="3838717446"/>
              </p:ext>
            </p:extLst>
          </p:nvPr>
        </p:nvGraphicFramePr>
        <p:xfrm>
          <a:off x="2293088" y="4750383"/>
          <a:ext cx="4866167" cy="86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315386756"/>
              </p:ext>
            </p:extLst>
          </p:nvPr>
        </p:nvGraphicFramePr>
        <p:xfrm>
          <a:off x="2293088" y="5683295"/>
          <a:ext cx="4866167" cy="8663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4624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Hot Topics</a:t>
            </a: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304800" y="1383365"/>
            <a:ext cx="8413898" cy="4616648"/>
          </a:xfrm>
          <a:prstGeom prst="rect">
            <a:avLst/>
          </a:prstGeom>
          <a:noFill/>
        </p:spPr>
        <p:txBody>
          <a:bodyPr wrap="square" rtlCol="0">
            <a:spAutoFit/>
          </a:bodyPr>
          <a:lstStyle/>
          <a:p>
            <a:pPr algn="just"/>
            <a:r>
              <a:rPr lang="en-GB" sz="1400" b="1" i="1" u="sng" dirty="0">
                <a:solidFill>
                  <a:srgbClr val="585858"/>
                </a:solidFill>
                <a:latin typeface="+mn-lt"/>
              </a:rPr>
              <a:t>Role Identifier</a:t>
            </a:r>
          </a:p>
          <a:p>
            <a:pPr algn="just"/>
            <a:endParaRPr lang="en-GB" sz="1400" dirty="0">
              <a:solidFill>
                <a:srgbClr val="585858"/>
              </a:solidFill>
              <a:latin typeface="+mn-lt"/>
            </a:endParaRPr>
          </a:p>
          <a:p>
            <a:pPr lvl="0" algn="just"/>
            <a:r>
              <a:rPr lang="en-GB" sz="1400" b="1" dirty="0">
                <a:solidFill>
                  <a:srgbClr val="585858"/>
                </a:solidFill>
                <a:latin typeface="+mn-lt"/>
              </a:rPr>
              <a:t>Type 2</a:t>
            </a:r>
            <a:endParaRPr lang="en-GB" sz="1400" dirty="0">
              <a:solidFill>
                <a:srgbClr val="585858"/>
              </a:solidFill>
              <a:latin typeface="+mn-lt"/>
            </a:endParaRPr>
          </a:p>
          <a:p>
            <a:pPr marL="742950" lvl="1" indent="-285750">
              <a:buClr>
                <a:srgbClr val="94CE09"/>
              </a:buClr>
              <a:buFont typeface="Arial" panose="020B0604020202020204" pitchFamily="34" charset="0"/>
              <a:buChar char="•"/>
            </a:pPr>
            <a:r>
              <a:rPr lang="en-GB" sz="1400" dirty="0">
                <a:solidFill>
                  <a:srgbClr val="585858"/>
                </a:solidFill>
                <a:latin typeface="+mn-lt"/>
              </a:rPr>
              <a:t>The number before the ‘/’ MUST be the same for each job role </a:t>
            </a:r>
          </a:p>
          <a:p>
            <a:pPr marL="742950" lvl="1" indent="-285750">
              <a:buClr>
                <a:srgbClr val="94CE09"/>
              </a:buClr>
              <a:buFont typeface="Arial" panose="020B0604020202020204" pitchFamily="34" charset="0"/>
              <a:buChar char="•"/>
            </a:pPr>
            <a:r>
              <a:rPr lang="en-GB" sz="1400" dirty="0">
                <a:solidFill>
                  <a:srgbClr val="585858"/>
                </a:solidFill>
                <a:latin typeface="+mn-lt"/>
              </a:rPr>
              <a:t>The number after the ‘/’ MUST be different for each job </a:t>
            </a:r>
            <a:r>
              <a:rPr lang="en-GB" sz="1400" dirty="0" smtClean="0">
                <a:solidFill>
                  <a:srgbClr val="585858"/>
                </a:solidFill>
                <a:latin typeface="+mn-lt"/>
              </a:rPr>
              <a:t>role.</a:t>
            </a:r>
            <a:endParaRPr lang="en-GB" sz="1400" dirty="0">
              <a:solidFill>
                <a:srgbClr val="585858"/>
              </a:solidFill>
              <a:latin typeface="+mn-lt"/>
            </a:endParaRPr>
          </a:p>
          <a:p>
            <a:pPr marL="742950" lvl="1" indent="-285750" algn="just">
              <a:buFont typeface="Arial" panose="020B0604020202020204" pitchFamily="34" charset="0"/>
              <a:buChar char="•"/>
            </a:pPr>
            <a:endParaRPr lang="en-GB" sz="1400" dirty="0">
              <a:solidFill>
                <a:srgbClr val="585858"/>
              </a:solidFill>
              <a:latin typeface="+mn-lt"/>
            </a:endParaRPr>
          </a:p>
          <a:p>
            <a:pPr marL="0" lvl="1" algn="just"/>
            <a:r>
              <a:rPr lang="en-GB" sz="1400" b="1" dirty="0">
                <a:solidFill>
                  <a:srgbClr val="585858"/>
                </a:solidFill>
                <a:latin typeface="+mn-lt"/>
              </a:rPr>
              <a:t>Example</a:t>
            </a:r>
          </a:p>
          <a:p>
            <a:pPr marL="0" lvl="1" algn="just"/>
            <a:endParaRPr lang="en-GB" sz="1400" dirty="0">
              <a:solidFill>
                <a:srgbClr val="585858"/>
              </a:solidFill>
              <a:latin typeface="+mn-lt"/>
            </a:endParaRPr>
          </a:p>
          <a:p>
            <a:pPr algn="just"/>
            <a:r>
              <a:rPr lang="en-GB" sz="1400" dirty="0">
                <a:solidFill>
                  <a:srgbClr val="585858"/>
                </a:solidFill>
                <a:latin typeface="+mn-lt"/>
              </a:rPr>
              <a:t>Member B has two separate job roles within a school. Both job roles are treated as being a single employment under their contractual arrangement with the school (Type 2).</a:t>
            </a:r>
          </a:p>
          <a:p>
            <a:pPr algn="just"/>
            <a:endParaRPr lang="en-GB" sz="1400" dirty="0">
              <a:solidFill>
                <a:srgbClr val="585858"/>
              </a:solidFill>
              <a:latin typeface="+mn-lt"/>
            </a:endParaRPr>
          </a:p>
          <a:p>
            <a:pPr algn="just"/>
            <a:r>
              <a:rPr lang="en-GB" sz="1400" dirty="0">
                <a:solidFill>
                  <a:srgbClr val="585858"/>
                </a:solidFill>
                <a:latin typeface="+mn-lt"/>
              </a:rPr>
              <a:t>You would therefore create two RI numbers, with the value after the ‘/’ being unique for each</a:t>
            </a:r>
            <a:r>
              <a:rPr lang="en-GB" sz="1400" dirty="0" smtClean="0">
                <a:solidFill>
                  <a:srgbClr val="585858"/>
                </a:solidFill>
                <a:latin typeface="+mn-lt"/>
              </a:rPr>
              <a:t>:</a:t>
            </a:r>
            <a:endParaRPr lang="en-GB" sz="1400" dirty="0">
              <a:solidFill>
                <a:srgbClr val="585858"/>
              </a:solidFill>
              <a:latin typeface="+mn-lt"/>
            </a:endParaRPr>
          </a:p>
          <a:p>
            <a:pPr algn="just"/>
            <a:endParaRPr lang="en-GB" sz="1400" dirty="0">
              <a:solidFill>
                <a:srgbClr val="585858"/>
              </a:solidFill>
              <a:latin typeface="+mn-lt"/>
            </a:endParaRPr>
          </a:p>
          <a:p>
            <a:pPr algn="just"/>
            <a:endParaRPr lang="en-GB" sz="1400" dirty="0">
              <a:solidFill>
                <a:srgbClr val="585858"/>
              </a:solidFill>
              <a:latin typeface="+mn-lt"/>
            </a:endParaRPr>
          </a:p>
          <a:p>
            <a:pPr algn="just"/>
            <a:r>
              <a:rPr lang="en-GB" sz="1400" b="1" dirty="0">
                <a:solidFill>
                  <a:srgbClr val="585858"/>
                </a:solidFill>
                <a:latin typeface="+mn-lt"/>
              </a:rPr>
              <a:t>Job Role 1 =</a:t>
            </a:r>
          </a:p>
          <a:p>
            <a:pPr algn="just"/>
            <a:endParaRPr lang="en-GB" sz="1400" dirty="0">
              <a:solidFill>
                <a:srgbClr val="585858"/>
              </a:solidFill>
              <a:latin typeface="+mn-lt"/>
            </a:endParaRPr>
          </a:p>
          <a:p>
            <a:pPr algn="just"/>
            <a:endParaRPr lang="en-GB" sz="1400" dirty="0">
              <a:solidFill>
                <a:srgbClr val="585858"/>
              </a:solidFill>
              <a:latin typeface="+mn-lt"/>
            </a:endParaRPr>
          </a:p>
          <a:p>
            <a:pPr algn="just"/>
            <a:endParaRPr lang="en-GB" sz="1400" dirty="0">
              <a:solidFill>
                <a:srgbClr val="585858"/>
              </a:solidFill>
              <a:latin typeface="+mn-lt"/>
            </a:endParaRPr>
          </a:p>
          <a:p>
            <a:pPr algn="just"/>
            <a:endParaRPr lang="en-GB" sz="1400" dirty="0">
              <a:solidFill>
                <a:srgbClr val="585858"/>
              </a:solidFill>
              <a:latin typeface="+mn-lt"/>
            </a:endParaRPr>
          </a:p>
          <a:p>
            <a:pPr algn="just"/>
            <a:r>
              <a:rPr lang="en-GB" sz="1400" b="1" dirty="0">
                <a:solidFill>
                  <a:srgbClr val="585858"/>
                </a:solidFill>
                <a:latin typeface="+mn-lt"/>
              </a:rPr>
              <a:t>Job Role 2 =</a:t>
            </a:r>
          </a:p>
          <a:p>
            <a:pPr marL="0" lvl="1"/>
            <a:endParaRPr lang="en-GB" sz="1400" dirty="0">
              <a:solidFill>
                <a:srgbClr val="585858"/>
              </a:solidFill>
              <a:latin typeface="+mn-lt"/>
            </a:endParaRPr>
          </a:p>
        </p:txBody>
      </p:sp>
      <p:graphicFrame>
        <p:nvGraphicFramePr>
          <p:cNvPr id="4" name="Diagram 3"/>
          <p:cNvGraphicFramePr/>
          <p:nvPr>
            <p:extLst>
              <p:ext uri="{D42A27DB-BD31-4B8C-83A1-F6EECF244321}">
                <p14:modId xmlns:p14="http://schemas.microsoft.com/office/powerpoint/2010/main" val="1445572937"/>
              </p:ext>
            </p:extLst>
          </p:nvPr>
        </p:nvGraphicFramePr>
        <p:xfrm>
          <a:off x="2293088" y="4088794"/>
          <a:ext cx="4866167" cy="86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281833975"/>
              </p:ext>
            </p:extLst>
          </p:nvPr>
        </p:nvGraphicFramePr>
        <p:xfrm>
          <a:off x="2293088" y="5141915"/>
          <a:ext cx="4866167" cy="8663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2131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ontent Placeholder 15"/>
          <p:cNvSpPr>
            <a:spLocks noGrp="1"/>
          </p:cNvSpPr>
          <p:nvPr>
            <p:ph sz="quarter" idx="11"/>
          </p:nvPr>
        </p:nvSpPr>
        <p:spPr>
          <a:xfrm>
            <a:off x="179512" y="3210461"/>
            <a:ext cx="8229262" cy="4597369"/>
          </a:xfrm>
        </p:spPr>
        <p:txBody>
          <a:bodyPr/>
          <a:lstStyle/>
          <a:p>
            <a:pPr algn="ctr" eaLnBrk="1" hangingPunct="1">
              <a:buFont typeface="Arial" charset="0"/>
              <a:buNone/>
            </a:pPr>
            <a:r>
              <a:rPr lang="en-US" sz="4800" dirty="0">
                <a:latin typeface="+mj-lt"/>
                <a:cs typeface="Trebuchet MS"/>
              </a:rPr>
              <a:t>Any Questions?</a:t>
            </a:r>
          </a:p>
        </p:txBody>
      </p:sp>
      <p:sp>
        <p:nvSpPr>
          <p:cNvPr id="5122" name="Title 14"/>
          <p:cNvSpPr>
            <a:spLocks noGrp="1"/>
          </p:cNvSpPr>
          <p:nvPr>
            <p:ph type="title"/>
          </p:nvPr>
        </p:nvSpPr>
        <p:spPr/>
        <p:txBody>
          <a:bodyPr/>
          <a:lstStyle/>
          <a:p>
            <a:pPr eaLnBrk="1" hangingPunct="1"/>
            <a:r>
              <a:rPr lang="en-GB" sz="3000" dirty="0">
                <a:latin typeface="+mj-lt"/>
                <a:cs typeface="Trebuchet MS"/>
              </a:rPr>
              <a:t>Question and Answers</a:t>
            </a:r>
          </a:p>
        </p:txBody>
      </p:sp>
      <p:sp>
        <p:nvSpPr>
          <p:cNvPr id="5" name="Rectangle 4"/>
          <p:cNvSpPr/>
          <p:nvPr/>
        </p:nvSpPr>
        <p:spPr>
          <a:xfrm>
            <a:off x="6660232" y="2492896"/>
            <a:ext cx="1963737" cy="1965325"/>
          </a:xfrm>
          <a:prstGeom prst="rect">
            <a:avLst/>
          </a:prstGeom>
          <a:solidFill>
            <a:srgbClr val="94CE0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fontAlgn="auto">
              <a:spcBef>
                <a:spcPts val="0"/>
              </a:spcBef>
              <a:spcAft>
                <a:spcPts val="0"/>
              </a:spcAft>
              <a:defRPr/>
            </a:pPr>
            <a:endParaRPr lang="en-US" sz="6000" b="1" dirty="0">
              <a:latin typeface="Trebuchet MS"/>
              <a:cs typeface="Trebuchet MS"/>
            </a:endParaRPr>
          </a:p>
        </p:txBody>
      </p:sp>
      <p:sp>
        <p:nvSpPr>
          <p:cNvPr id="6" name="Rectangle 5"/>
          <p:cNvSpPr/>
          <p:nvPr/>
        </p:nvSpPr>
        <p:spPr>
          <a:xfrm>
            <a:off x="5619025" y="4458221"/>
            <a:ext cx="1049337" cy="1050925"/>
          </a:xfrm>
          <a:prstGeom prst="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Tree>
    <p:extLst>
      <p:ext uri="{BB962C8B-B14F-4D97-AF65-F5344CB8AC3E}">
        <p14:creationId xmlns:p14="http://schemas.microsoft.com/office/powerpoint/2010/main" val="12039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mj-lt"/>
              </a:rPr>
              <a:t>Monthly Contributions Reconciliation</a:t>
            </a:r>
          </a:p>
        </p:txBody>
      </p:sp>
      <p:sp>
        <p:nvSpPr>
          <p:cNvPr id="6" name="TextBox 5"/>
          <p:cNvSpPr txBox="1"/>
          <p:nvPr/>
        </p:nvSpPr>
        <p:spPr>
          <a:xfrm>
            <a:off x="323528" y="1628800"/>
            <a:ext cx="8529637" cy="5278368"/>
          </a:xfrm>
          <a:prstGeom prst="rect">
            <a:avLst/>
          </a:prstGeom>
          <a:noFill/>
        </p:spPr>
        <p:txBody>
          <a:bodyPr wrap="square" rtlCol="0">
            <a:spAutoFit/>
          </a:bodyPr>
          <a:lstStyle/>
          <a:p>
            <a:r>
              <a:rPr lang="en-GB" b="1" dirty="0">
                <a:solidFill>
                  <a:srgbClr val="003F72"/>
                </a:solidFill>
                <a:latin typeface="+mj-lt"/>
                <a:cs typeface="Trebuchet MS"/>
              </a:rPr>
              <a:t>Project Objectives</a:t>
            </a:r>
          </a:p>
          <a:p>
            <a:endParaRPr lang="en-GB" sz="1400" dirty="0">
              <a:solidFill>
                <a:schemeClr val="tx1">
                  <a:lumMod val="65000"/>
                  <a:lumOff val="35000"/>
                </a:schemeClr>
              </a:solidFill>
              <a:latin typeface="+mj-lt"/>
            </a:endParaRPr>
          </a:p>
          <a:p>
            <a:pPr algn="just"/>
            <a:r>
              <a:rPr lang="en-GB" sz="1400" dirty="0">
                <a:solidFill>
                  <a:srgbClr val="585858"/>
                </a:solidFill>
                <a:latin typeface="+mj-lt"/>
              </a:rPr>
              <a:t>The main driver for change within Teachers’ Pensions is the improvement of data held within the system through data management strategies as per the </a:t>
            </a:r>
            <a:r>
              <a:rPr lang="en-GB" sz="1400" dirty="0" smtClean="0">
                <a:solidFill>
                  <a:srgbClr val="585858"/>
                </a:solidFill>
                <a:latin typeface="+mj-lt"/>
              </a:rPr>
              <a:t>Pensions Regulator </a:t>
            </a:r>
            <a:r>
              <a:rPr lang="en-GB" sz="1400" dirty="0">
                <a:solidFill>
                  <a:srgbClr val="585858"/>
                </a:solidFill>
                <a:latin typeface="+mj-lt"/>
              </a:rPr>
              <a:t>requirements. </a:t>
            </a:r>
          </a:p>
          <a:p>
            <a:pPr algn="just"/>
            <a:endParaRPr lang="en-GB" sz="1400" dirty="0">
              <a:solidFill>
                <a:srgbClr val="585858"/>
              </a:solidFill>
              <a:latin typeface="+mj-lt"/>
            </a:endParaRPr>
          </a:p>
          <a:p>
            <a:pPr algn="just"/>
            <a:r>
              <a:rPr lang="en-GB" sz="1400" dirty="0">
                <a:solidFill>
                  <a:srgbClr val="585858"/>
                </a:solidFill>
                <a:latin typeface="+mj-lt"/>
              </a:rPr>
              <a:t>The introduction of Monthly Data Collection (MDC) went some way to achieving these </a:t>
            </a:r>
            <a:r>
              <a:rPr lang="en-GB" sz="1400" dirty="0" smtClean="0">
                <a:solidFill>
                  <a:srgbClr val="585858"/>
                </a:solidFill>
                <a:latin typeface="+mj-lt"/>
              </a:rPr>
              <a:t>objectives, </a:t>
            </a:r>
            <a:r>
              <a:rPr lang="en-GB" sz="1400" dirty="0">
                <a:solidFill>
                  <a:srgbClr val="585858"/>
                </a:solidFill>
                <a:latin typeface="+mj-lt"/>
              </a:rPr>
              <a:t>but further improvements were identified during the life cycle of the MDC project and the Employer Model Review.</a:t>
            </a:r>
          </a:p>
          <a:p>
            <a:pPr algn="just"/>
            <a:endParaRPr lang="en-GB" sz="1400" dirty="0">
              <a:solidFill>
                <a:srgbClr val="585858"/>
              </a:solidFill>
              <a:latin typeface="+mj-lt"/>
            </a:endParaRPr>
          </a:p>
          <a:p>
            <a:pPr algn="just"/>
            <a:r>
              <a:rPr lang="en-GB" sz="1400" dirty="0">
                <a:solidFill>
                  <a:srgbClr val="585858"/>
                </a:solidFill>
                <a:latin typeface="+mj-lt"/>
              </a:rPr>
              <a:t>The objective of the </a:t>
            </a:r>
            <a:r>
              <a:rPr lang="en-GB" sz="1400" dirty="0" smtClean="0">
                <a:solidFill>
                  <a:srgbClr val="585858"/>
                </a:solidFill>
                <a:latin typeface="+mj-lt"/>
              </a:rPr>
              <a:t>Monthly Contributions Reconciliation (MCR) </a:t>
            </a:r>
            <a:r>
              <a:rPr lang="en-GB" sz="1400" dirty="0">
                <a:solidFill>
                  <a:srgbClr val="585858"/>
                </a:solidFill>
                <a:latin typeface="+mj-lt"/>
              </a:rPr>
              <a:t>project is to implement these identified improvements, which are to:</a:t>
            </a:r>
          </a:p>
          <a:p>
            <a:pPr algn="just"/>
            <a:endParaRPr lang="en-GB" sz="1400" dirty="0">
              <a:solidFill>
                <a:srgbClr val="585858"/>
              </a:solidFill>
              <a:latin typeface="+mj-lt"/>
            </a:endParaRPr>
          </a:p>
          <a:p>
            <a:pPr marL="742950" lvl="1" indent="-285750" algn="just">
              <a:buClr>
                <a:schemeClr val="accent3"/>
              </a:buClr>
              <a:buFont typeface="Arial" panose="020B0604020202020204" pitchFamily="34" charset="0"/>
              <a:buChar char="•"/>
            </a:pPr>
            <a:r>
              <a:rPr lang="en-GB" sz="1400" dirty="0">
                <a:solidFill>
                  <a:srgbClr val="585858"/>
                </a:solidFill>
                <a:latin typeface="+mj-lt"/>
              </a:rPr>
              <a:t>Utilise MCR to accurately record and reconcile Service and Contribution information on one </a:t>
            </a:r>
            <a:r>
              <a:rPr lang="en-GB" sz="1400" dirty="0" smtClean="0">
                <a:solidFill>
                  <a:srgbClr val="585858"/>
                </a:solidFill>
                <a:latin typeface="+mj-lt"/>
              </a:rPr>
              <a:t>submission </a:t>
            </a:r>
            <a:endParaRPr lang="en-GB" sz="1400" dirty="0">
              <a:solidFill>
                <a:srgbClr val="585858"/>
              </a:solidFill>
              <a:latin typeface="+mj-lt"/>
            </a:endParaRPr>
          </a:p>
          <a:p>
            <a:pPr marL="742950" lvl="1" indent="-285750" algn="just">
              <a:buClr>
                <a:schemeClr val="accent3"/>
              </a:buClr>
              <a:buFont typeface="Arial" panose="020B0604020202020204" pitchFamily="34" charset="0"/>
              <a:buChar char="•"/>
            </a:pPr>
            <a:endParaRPr lang="en-GB" sz="1400" dirty="0">
              <a:solidFill>
                <a:srgbClr val="585858"/>
              </a:solidFill>
              <a:latin typeface="+mj-lt"/>
            </a:endParaRPr>
          </a:p>
          <a:p>
            <a:pPr marL="742950" lvl="1" indent="-285750" algn="just">
              <a:buClr>
                <a:schemeClr val="accent3"/>
              </a:buClr>
              <a:buFont typeface="Arial" panose="020B0604020202020204" pitchFamily="34" charset="0"/>
              <a:buChar char="•"/>
            </a:pPr>
            <a:r>
              <a:rPr lang="en-GB" sz="1400" dirty="0">
                <a:solidFill>
                  <a:srgbClr val="585858"/>
                </a:solidFill>
                <a:latin typeface="+mj-lt"/>
              </a:rPr>
              <a:t>Simplify the process for submitting Concurrent </a:t>
            </a:r>
            <a:r>
              <a:rPr lang="en-GB" sz="1400" dirty="0" smtClean="0">
                <a:solidFill>
                  <a:srgbClr val="585858"/>
                </a:solidFill>
                <a:latin typeface="+mj-lt"/>
              </a:rPr>
              <a:t>Service</a:t>
            </a:r>
            <a:endParaRPr lang="en-GB" sz="1400" dirty="0">
              <a:solidFill>
                <a:srgbClr val="585858"/>
              </a:solidFill>
              <a:latin typeface="+mj-lt"/>
            </a:endParaRPr>
          </a:p>
          <a:p>
            <a:pPr marL="742950" lvl="1" indent="-285750" algn="just">
              <a:buClr>
                <a:schemeClr val="accent3"/>
              </a:buClr>
              <a:buFont typeface="Arial" panose="020B0604020202020204" pitchFamily="34" charset="0"/>
              <a:buChar char="•"/>
            </a:pPr>
            <a:endParaRPr lang="en-GB" sz="1400" dirty="0">
              <a:solidFill>
                <a:srgbClr val="585858"/>
              </a:solidFill>
              <a:latin typeface="+mj-lt"/>
            </a:endParaRPr>
          </a:p>
          <a:p>
            <a:pPr marL="742950" lvl="1" indent="-285750" algn="just">
              <a:buClr>
                <a:schemeClr val="accent3"/>
              </a:buClr>
              <a:buFont typeface="Arial" panose="020B0604020202020204" pitchFamily="34" charset="0"/>
              <a:buChar char="•"/>
            </a:pPr>
            <a:r>
              <a:rPr lang="en-GB" sz="1400" dirty="0">
                <a:solidFill>
                  <a:srgbClr val="585858"/>
                </a:solidFill>
                <a:latin typeface="+mj-lt"/>
              </a:rPr>
              <a:t>Simplify the process for recording Automatic and Contractual </a:t>
            </a:r>
            <a:r>
              <a:rPr lang="en-GB" sz="1400" dirty="0" smtClean="0">
                <a:solidFill>
                  <a:srgbClr val="585858"/>
                </a:solidFill>
                <a:latin typeface="+mj-lt"/>
              </a:rPr>
              <a:t>enrolment</a:t>
            </a:r>
            <a:endParaRPr lang="en-GB" sz="1400" dirty="0">
              <a:solidFill>
                <a:srgbClr val="585858"/>
              </a:solidFill>
              <a:latin typeface="+mj-lt"/>
            </a:endParaRPr>
          </a:p>
          <a:p>
            <a:pPr marL="742950" lvl="1" indent="-285750" algn="just">
              <a:buClr>
                <a:schemeClr val="accent3"/>
              </a:buClr>
              <a:buFont typeface="Arial" panose="020B0604020202020204" pitchFamily="34" charset="0"/>
              <a:buChar char="•"/>
            </a:pPr>
            <a:endParaRPr lang="en-GB" sz="1400" dirty="0">
              <a:solidFill>
                <a:srgbClr val="585858"/>
              </a:solidFill>
              <a:latin typeface="+mj-lt"/>
            </a:endParaRPr>
          </a:p>
          <a:p>
            <a:pPr marL="742950" lvl="1" indent="-285750" algn="just">
              <a:buClr>
                <a:schemeClr val="accent3"/>
              </a:buClr>
              <a:buFont typeface="Arial" panose="020B0604020202020204" pitchFamily="34" charset="0"/>
              <a:buChar char="•"/>
            </a:pPr>
            <a:r>
              <a:rPr lang="en-GB" sz="1400" dirty="0">
                <a:solidFill>
                  <a:srgbClr val="585858"/>
                </a:solidFill>
                <a:latin typeface="+mj-lt"/>
              </a:rPr>
              <a:t>Simplify the process for removing service, where a member has been placed in the wrong scheme or you have been notified late of a member leaving.</a:t>
            </a:r>
          </a:p>
          <a:p>
            <a:pPr marL="285750" indent="-285750">
              <a:buFont typeface="Arial" panose="020B0604020202020204" pitchFamily="34" charset="0"/>
              <a:buChar char="•"/>
            </a:pPr>
            <a:endParaRPr lang="en-GB" sz="1400" dirty="0">
              <a:solidFill>
                <a:schemeClr val="tx1">
                  <a:lumMod val="85000"/>
                  <a:lumOff val="15000"/>
                </a:schemeClr>
              </a:solidFill>
              <a:latin typeface="+mj-lt"/>
            </a:endParaRPr>
          </a:p>
          <a:p>
            <a:r>
              <a:rPr lang="en-GB" sz="1400" dirty="0">
                <a:latin typeface="+mj-lt"/>
              </a:rPr>
              <a:t> </a:t>
            </a:r>
          </a:p>
          <a:p>
            <a:endParaRPr lang="en-GB" sz="1100" dirty="0">
              <a:solidFill>
                <a:schemeClr val="tx1">
                  <a:lumMod val="85000"/>
                  <a:lumOff val="15000"/>
                </a:schemeClr>
              </a:solidFill>
              <a:latin typeface="+mj-lt"/>
            </a:endParaRPr>
          </a:p>
        </p:txBody>
      </p:sp>
    </p:spTree>
    <p:extLst>
      <p:ext uri="{BB962C8B-B14F-4D97-AF65-F5344CB8AC3E}">
        <p14:creationId xmlns:p14="http://schemas.microsoft.com/office/powerpoint/2010/main" val="137962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251" y="704627"/>
            <a:ext cx="8229600" cy="492125"/>
          </a:xfrm>
        </p:spPr>
        <p:txBody>
          <a:bodyPr/>
          <a:lstStyle/>
          <a:p>
            <a:r>
              <a:rPr lang="en-GB" dirty="0">
                <a:latin typeface="+mj-lt"/>
              </a:rPr>
              <a:t>Monthly Contributions Reconciliation </a:t>
            </a:r>
          </a:p>
        </p:txBody>
      </p:sp>
      <p:sp>
        <p:nvSpPr>
          <p:cNvPr id="5" name="TextBox 4"/>
          <p:cNvSpPr txBox="1"/>
          <p:nvPr/>
        </p:nvSpPr>
        <p:spPr>
          <a:xfrm>
            <a:off x="364344" y="1700808"/>
            <a:ext cx="8276680" cy="4031873"/>
          </a:xfrm>
          <a:prstGeom prst="rect">
            <a:avLst/>
          </a:prstGeom>
          <a:noFill/>
        </p:spPr>
        <p:txBody>
          <a:bodyPr wrap="square" rtlCol="0">
            <a:spAutoFit/>
          </a:bodyPr>
          <a:lstStyle/>
          <a:p>
            <a:r>
              <a:rPr lang="en-GB" b="1" dirty="0">
                <a:solidFill>
                  <a:srgbClr val="003F72"/>
                </a:solidFill>
                <a:latin typeface="+mj-lt"/>
                <a:cs typeface="Trebuchet MS"/>
              </a:rPr>
              <a:t>MCR Submission</a:t>
            </a:r>
          </a:p>
          <a:p>
            <a:endParaRPr lang="en-GB" sz="1400" dirty="0">
              <a:solidFill>
                <a:schemeClr val="tx1">
                  <a:lumMod val="65000"/>
                  <a:lumOff val="35000"/>
                </a:schemeClr>
              </a:solidFill>
              <a:latin typeface="+mj-lt"/>
            </a:endParaRPr>
          </a:p>
          <a:p>
            <a:pPr algn="just"/>
            <a:r>
              <a:rPr lang="en-GB" sz="1400" dirty="0">
                <a:solidFill>
                  <a:srgbClr val="585858"/>
                </a:solidFill>
                <a:latin typeface="+mj-lt"/>
              </a:rPr>
              <a:t>To achieve the objectives, we need to provide a platform for submitting data that will allow </a:t>
            </a:r>
            <a:r>
              <a:rPr lang="en-GB" sz="1400" dirty="0" smtClean="0">
                <a:solidFill>
                  <a:srgbClr val="585858"/>
                </a:solidFill>
                <a:latin typeface="+mj-lt"/>
              </a:rPr>
              <a:t>us to </a:t>
            </a:r>
            <a:r>
              <a:rPr lang="en-GB" sz="1400" dirty="0">
                <a:solidFill>
                  <a:srgbClr val="585858"/>
                </a:solidFill>
                <a:latin typeface="+mj-lt"/>
              </a:rPr>
              <a:t>compare and reconcile the contributions information provided against the service and salary details and the payment made </a:t>
            </a:r>
            <a:r>
              <a:rPr lang="en-GB" sz="1400" dirty="0" smtClean="0">
                <a:solidFill>
                  <a:srgbClr val="585858"/>
                </a:solidFill>
                <a:latin typeface="+mj-lt"/>
              </a:rPr>
              <a:t>each </a:t>
            </a:r>
            <a:r>
              <a:rPr lang="en-GB" sz="1400" dirty="0">
                <a:solidFill>
                  <a:srgbClr val="585858"/>
                </a:solidFill>
                <a:latin typeface="+mj-lt"/>
              </a:rPr>
              <a:t>month.</a:t>
            </a:r>
          </a:p>
          <a:p>
            <a:pPr algn="just"/>
            <a:endParaRPr lang="en-GB" sz="1400" dirty="0">
              <a:solidFill>
                <a:srgbClr val="585858"/>
              </a:solidFill>
              <a:latin typeface="+mj-lt"/>
            </a:endParaRPr>
          </a:p>
          <a:p>
            <a:pPr algn="just"/>
            <a:r>
              <a:rPr lang="en-GB" sz="1400" dirty="0">
                <a:solidFill>
                  <a:srgbClr val="585858"/>
                </a:solidFill>
                <a:latin typeface="+mj-lt"/>
              </a:rPr>
              <a:t>This will be achieved by creating a new MCR submission template that allows us to collect all the information we require to perform this reconciliation. </a:t>
            </a:r>
          </a:p>
          <a:p>
            <a:pPr algn="just"/>
            <a:endParaRPr lang="en-GB" sz="1400" dirty="0">
              <a:solidFill>
                <a:srgbClr val="585858"/>
              </a:solidFill>
              <a:latin typeface="+mj-lt"/>
            </a:endParaRPr>
          </a:p>
          <a:p>
            <a:pPr algn="just"/>
            <a:r>
              <a:rPr lang="en-GB" sz="1400" dirty="0">
                <a:solidFill>
                  <a:srgbClr val="585858"/>
                </a:solidFill>
                <a:latin typeface="+mj-lt"/>
              </a:rPr>
              <a:t>The new MCR submission also combines the following independent submissions into a single process: 	</a:t>
            </a:r>
          </a:p>
          <a:p>
            <a:pPr marL="742950" lvl="1" indent="-285750" algn="just">
              <a:buClr>
                <a:schemeClr val="accent3"/>
              </a:buClr>
              <a:buFont typeface="Arial" panose="020B0604020202020204" pitchFamily="34" charset="0"/>
              <a:buChar char="•"/>
            </a:pPr>
            <a:r>
              <a:rPr lang="en-GB" sz="1400" dirty="0">
                <a:solidFill>
                  <a:srgbClr val="585858"/>
                </a:solidFill>
                <a:latin typeface="+mj-lt"/>
              </a:rPr>
              <a:t>MDC Service and Salary submission</a:t>
            </a:r>
          </a:p>
          <a:p>
            <a:pPr marL="742950" lvl="1" indent="-285750" algn="just">
              <a:buClr>
                <a:schemeClr val="accent3"/>
              </a:buClr>
              <a:buFont typeface="Arial" panose="020B0604020202020204" pitchFamily="34" charset="0"/>
              <a:buChar char="•"/>
            </a:pPr>
            <a:endParaRPr lang="en-GB" sz="1400" dirty="0">
              <a:solidFill>
                <a:srgbClr val="585858"/>
              </a:solidFill>
              <a:latin typeface="+mj-lt"/>
            </a:endParaRPr>
          </a:p>
          <a:p>
            <a:pPr marL="742950" lvl="1" indent="-285750" algn="just">
              <a:buClr>
                <a:schemeClr val="accent3"/>
              </a:buClr>
              <a:buFont typeface="Arial" panose="020B0604020202020204" pitchFamily="34" charset="0"/>
              <a:buChar char="•"/>
            </a:pPr>
            <a:r>
              <a:rPr lang="en-GB" sz="1400" dirty="0">
                <a:solidFill>
                  <a:srgbClr val="585858"/>
                </a:solidFill>
                <a:latin typeface="+mj-lt"/>
              </a:rPr>
              <a:t>Monthly Contribution Breakdown submission </a:t>
            </a:r>
          </a:p>
          <a:p>
            <a:pPr marL="742950" lvl="1" indent="-285750" algn="just">
              <a:buClr>
                <a:schemeClr val="accent3"/>
              </a:buClr>
              <a:buFont typeface="Arial" panose="020B0604020202020204" pitchFamily="34" charset="0"/>
              <a:buChar char="•"/>
            </a:pPr>
            <a:endParaRPr lang="en-GB" sz="1400" dirty="0">
              <a:solidFill>
                <a:srgbClr val="585858"/>
              </a:solidFill>
              <a:latin typeface="+mj-lt"/>
            </a:endParaRPr>
          </a:p>
          <a:p>
            <a:pPr marL="742950" lvl="1" indent="-285750" algn="just">
              <a:buClr>
                <a:schemeClr val="accent3"/>
              </a:buClr>
              <a:buFont typeface="Arial" panose="020B0604020202020204" pitchFamily="34" charset="0"/>
              <a:buChar char="•"/>
            </a:pPr>
            <a:r>
              <a:rPr lang="en-GB" sz="1400" dirty="0">
                <a:solidFill>
                  <a:srgbClr val="585858"/>
                </a:solidFill>
                <a:latin typeface="+mj-lt"/>
              </a:rPr>
              <a:t>Employer Enrolment </a:t>
            </a:r>
            <a:r>
              <a:rPr lang="en-GB" sz="1400" dirty="0" smtClean="0">
                <a:solidFill>
                  <a:srgbClr val="585858"/>
                </a:solidFill>
                <a:latin typeface="+mj-lt"/>
              </a:rPr>
              <a:t>submission. </a:t>
            </a:r>
            <a:endParaRPr lang="en-GB" sz="1400" dirty="0">
              <a:solidFill>
                <a:srgbClr val="585858"/>
              </a:solidFill>
              <a:latin typeface="+mj-lt"/>
            </a:endParaRPr>
          </a:p>
          <a:p>
            <a:endParaRPr lang="en-GB" sz="1400" dirty="0">
              <a:solidFill>
                <a:schemeClr val="tx1">
                  <a:lumMod val="65000"/>
                  <a:lumOff val="35000"/>
                </a:schemeClr>
              </a:solidFill>
              <a:latin typeface="+mj-lt"/>
            </a:endParaRPr>
          </a:p>
          <a:p>
            <a:endParaRPr lang="en-GB" sz="1400" dirty="0">
              <a:solidFill>
                <a:schemeClr val="tx1">
                  <a:lumMod val="65000"/>
                  <a:lumOff val="35000"/>
                </a:schemeClr>
              </a:solidFill>
              <a:latin typeface="+mj-lt"/>
            </a:endParaRPr>
          </a:p>
        </p:txBody>
      </p:sp>
    </p:spTree>
    <p:extLst>
      <p:ext uri="{BB962C8B-B14F-4D97-AF65-F5344CB8AC3E}">
        <p14:creationId xmlns:p14="http://schemas.microsoft.com/office/powerpoint/2010/main" val="289962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Project Progress</a:t>
            </a:r>
          </a:p>
        </p:txBody>
      </p:sp>
      <p:sp>
        <p:nvSpPr>
          <p:cNvPr id="4" name="Rectangle 3"/>
          <p:cNvSpPr/>
          <p:nvPr/>
        </p:nvSpPr>
        <p:spPr>
          <a:xfrm>
            <a:off x="304801" y="5058863"/>
            <a:ext cx="8339136" cy="2039020"/>
          </a:xfrm>
          <a:prstGeom prst="rect">
            <a:avLst/>
          </a:prstGeom>
        </p:spPr>
        <p:txBody>
          <a:bodyPr wrap="square">
            <a:spAutoFit/>
          </a:bodyPr>
          <a:lstStyle/>
          <a:p>
            <a:pPr marL="285750" indent="-285750" algn="just">
              <a:buClr>
                <a:srgbClr val="94CE09"/>
              </a:buClr>
              <a:buFont typeface="Arial" panose="020B0604020202020204" pitchFamily="34" charset="0"/>
              <a:buChar char="•"/>
            </a:pPr>
            <a:r>
              <a:rPr lang="en-GB" sz="1250" dirty="0">
                <a:solidFill>
                  <a:srgbClr val="585858"/>
                </a:solidFill>
                <a:latin typeface="+mj-lt"/>
                <a:cs typeface="Calibri" panose="020F0502020204030204" pitchFamily="34" charset="0"/>
              </a:rPr>
              <a:t>Guidance Notes have now been </a:t>
            </a:r>
            <a:r>
              <a:rPr lang="en-GB" sz="1250" dirty="0" smtClean="0">
                <a:solidFill>
                  <a:srgbClr val="585858"/>
                </a:solidFill>
                <a:latin typeface="+mj-lt"/>
                <a:cs typeface="Calibri" panose="020F0502020204030204" pitchFamily="34" charset="0"/>
              </a:rPr>
              <a:t>baselined, </a:t>
            </a:r>
            <a:r>
              <a:rPr lang="en-GB" sz="1250" dirty="0">
                <a:solidFill>
                  <a:srgbClr val="585858"/>
                </a:solidFill>
                <a:latin typeface="+mj-lt"/>
                <a:cs typeface="Calibri" panose="020F0502020204030204" pitchFamily="34" charset="0"/>
              </a:rPr>
              <a:t>which has allowed the project to begin the Business </a:t>
            </a:r>
            <a:r>
              <a:rPr lang="en-GB" sz="1250" dirty="0" smtClean="0">
                <a:solidFill>
                  <a:srgbClr val="585858"/>
                </a:solidFill>
                <a:latin typeface="+mj-lt"/>
                <a:cs typeface="Calibri" panose="020F0502020204030204" pitchFamily="34" charset="0"/>
              </a:rPr>
              <a:t>Requirements </a:t>
            </a:r>
            <a:endParaRPr lang="en-GB" sz="1250" dirty="0">
              <a:solidFill>
                <a:srgbClr val="585858"/>
              </a:solidFill>
              <a:latin typeface="+mj-lt"/>
              <a:cs typeface="Calibri" panose="020F0502020204030204" pitchFamily="34" charset="0"/>
            </a:endParaRPr>
          </a:p>
          <a:p>
            <a:pPr marL="285750" indent="-285750" algn="just">
              <a:buClr>
                <a:srgbClr val="94CE09"/>
              </a:buClr>
              <a:buFont typeface="Arial" panose="020B0604020202020204" pitchFamily="34" charset="0"/>
              <a:buChar char="•"/>
            </a:pPr>
            <a:endParaRPr lang="en-GB" sz="1250" dirty="0">
              <a:solidFill>
                <a:srgbClr val="585858"/>
              </a:solidFill>
              <a:latin typeface="+mj-lt"/>
              <a:cs typeface="Calibri" panose="020F0502020204030204" pitchFamily="34" charset="0"/>
            </a:endParaRPr>
          </a:p>
          <a:p>
            <a:pPr marL="285750" indent="-285750" algn="just">
              <a:buClr>
                <a:srgbClr val="94CE09"/>
              </a:buClr>
              <a:buFont typeface="Arial" panose="020B0604020202020204" pitchFamily="34" charset="0"/>
              <a:buChar char="•"/>
            </a:pPr>
            <a:r>
              <a:rPr lang="en-GB" sz="1250" dirty="0">
                <a:solidFill>
                  <a:srgbClr val="585858"/>
                </a:solidFill>
                <a:latin typeface="+mj-lt"/>
                <a:cs typeface="Calibri" panose="020F0502020204030204" pitchFamily="34" charset="0"/>
              </a:rPr>
              <a:t>Requirements have been split into a number of </a:t>
            </a:r>
            <a:r>
              <a:rPr lang="en-GB" sz="1250" dirty="0" smtClean="0">
                <a:solidFill>
                  <a:srgbClr val="585858"/>
                </a:solidFill>
                <a:latin typeface="+mj-lt"/>
                <a:cs typeface="Calibri" panose="020F0502020204030204" pitchFamily="34" charset="0"/>
              </a:rPr>
              <a:t>work streams, </a:t>
            </a:r>
            <a:r>
              <a:rPr lang="en-GB" sz="1250" dirty="0">
                <a:solidFill>
                  <a:srgbClr val="585858"/>
                </a:solidFill>
                <a:latin typeface="+mj-lt"/>
                <a:cs typeface="Calibri" panose="020F0502020204030204" pitchFamily="34" charset="0"/>
              </a:rPr>
              <a:t>which are managed utilising a Work Breakdown </a:t>
            </a:r>
            <a:r>
              <a:rPr lang="en-GB" sz="1250" dirty="0" smtClean="0">
                <a:solidFill>
                  <a:srgbClr val="585858"/>
                </a:solidFill>
                <a:latin typeface="+mj-lt"/>
                <a:cs typeface="Calibri" panose="020F0502020204030204" pitchFamily="34" charset="0"/>
              </a:rPr>
              <a:t>Structure</a:t>
            </a:r>
            <a:endParaRPr lang="en-GB" sz="1250" dirty="0">
              <a:solidFill>
                <a:srgbClr val="585858"/>
              </a:solidFill>
              <a:latin typeface="+mj-lt"/>
              <a:cs typeface="Calibri" panose="020F0502020204030204" pitchFamily="34" charset="0"/>
            </a:endParaRPr>
          </a:p>
          <a:p>
            <a:pPr marL="1200150" lvl="2" indent="-285750" algn="just">
              <a:buClr>
                <a:srgbClr val="94CE09"/>
              </a:buClr>
              <a:buFont typeface="Arial" panose="020B0604020202020204" pitchFamily="34" charset="0"/>
              <a:buChar char="•"/>
            </a:pPr>
            <a:endParaRPr lang="en-GB" sz="1250" dirty="0">
              <a:solidFill>
                <a:srgbClr val="585858"/>
              </a:solidFill>
              <a:latin typeface="+mj-lt"/>
              <a:cs typeface="Calibri" panose="020F0502020204030204" pitchFamily="34" charset="0"/>
            </a:endParaRPr>
          </a:p>
          <a:p>
            <a:pPr marL="285750" indent="-285750" algn="just">
              <a:buClr>
                <a:srgbClr val="94CE09"/>
              </a:buClr>
              <a:buFont typeface="Arial" panose="020B0604020202020204" pitchFamily="34" charset="0"/>
              <a:buChar char="•"/>
            </a:pPr>
            <a:r>
              <a:rPr lang="en-GB" sz="1250" dirty="0">
                <a:solidFill>
                  <a:srgbClr val="585858"/>
                </a:solidFill>
                <a:latin typeface="+mj-lt"/>
                <a:cs typeface="Calibri" panose="020F0502020204030204" pitchFamily="34" charset="0"/>
              </a:rPr>
              <a:t>The project is now in the transition between Stage 4 and Stage 5 whereby the project focuses on the requirements and development of the solution.</a:t>
            </a:r>
          </a:p>
          <a:p>
            <a:pPr marL="285750" indent="-285750">
              <a:buFont typeface="Arial" panose="020B0604020202020204" pitchFamily="34" charset="0"/>
              <a:buChar char="•"/>
            </a:pPr>
            <a:endParaRPr lang="en-GB" sz="1100" dirty="0">
              <a:solidFill>
                <a:srgbClr val="585858"/>
              </a:solidFill>
              <a:latin typeface="+mj-lt"/>
              <a:cs typeface="Calibri" panose="020F0502020204030204" pitchFamily="34" charset="0"/>
            </a:endParaRPr>
          </a:p>
          <a:p>
            <a:pPr marL="285750" indent="-285750">
              <a:buFont typeface="Arial" panose="020B0604020202020204" pitchFamily="34" charset="0"/>
              <a:buChar char="•"/>
            </a:pPr>
            <a:endParaRPr lang="en-GB" sz="1400" dirty="0">
              <a:solidFill>
                <a:srgbClr val="585858"/>
              </a:solidFill>
              <a:latin typeface="+mj-lt"/>
              <a:cs typeface="Calibri" panose="020F0502020204030204" pitchFamily="34" charset="0"/>
            </a:endParaRPr>
          </a:p>
          <a:p>
            <a:endParaRPr lang="en-GB" sz="1400" dirty="0">
              <a:solidFill>
                <a:srgbClr val="585858"/>
              </a:solidFill>
              <a:latin typeface="+mj-lt"/>
              <a:cs typeface="Calibri" panose="020F0502020204030204" pitchFamily="34" charset="0"/>
            </a:endParaRP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a:extLst>
              <a:ext uri="{FF2B5EF4-FFF2-40B4-BE49-F238E27FC236}">
                <a16:creationId xmlns="" xmlns:a16="http://schemas.microsoft.com/office/drawing/2014/main" id="{F4C3CDB7-AF66-4A2F-9BD1-29C70A93857C}"/>
              </a:ext>
            </a:extLst>
          </p:cNvPr>
          <p:cNvPicPr>
            <a:picLocks noChangeAspect="1"/>
          </p:cNvPicPr>
          <p:nvPr/>
        </p:nvPicPr>
        <p:blipFill>
          <a:blip r:embed="rId2"/>
          <a:stretch>
            <a:fillRect/>
          </a:stretch>
        </p:blipFill>
        <p:spPr>
          <a:xfrm>
            <a:off x="28220" y="1635808"/>
            <a:ext cx="9096729" cy="3211684"/>
          </a:xfrm>
          <a:prstGeom prst="rect">
            <a:avLst/>
          </a:prstGeom>
        </p:spPr>
      </p:pic>
      <p:pic>
        <p:nvPicPr>
          <p:cNvPr id="11" name="Graphic 10" descr="Bullseye">
            <a:extLst>
              <a:ext uri="{FF2B5EF4-FFF2-40B4-BE49-F238E27FC236}">
                <a16:creationId xmlns="" xmlns:a16="http://schemas.microsoft.com/office/drawing/2014/main" id="{682BBDA2-1E34-4C35-A6EA-574D41A2E3E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286544" y="3306159"/>
            <a:ext cx="621145" cy="621145"/>
          </a:xfrm>
          <a:prstGeom prst="rect">
            <a:avLst/>
          </a:prstGeom>
        </p:spPr>
      </p:pic>
    </p:spTree>
    <p:extLst>
      <p:ext uri="{BB962C8B-B14F-4D97-AF65-F5344CB8AC3E}">
        <p14:creationId xmlns:p14="http://schemas.microsoft.com/office/powerpoint/2010/main" val="375019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nodeType="withEffect">
                                  <p:stCondLst>
                                    <p:cond delay="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Workshops</a:t>
            </a:r>
          </a:p>
        </p:txBody>
      </p:sp>
      <p:sp>
        <p:nvSpPr>
          <p:cNvPr id="4" name="Rectangle 3"/>
          <p:cNvSpPr/>
          <p:nvPr/>
        </p:nvSpPr>
        <p:spPr>
          <a:xfrm>
            <a:off x="414338" y="1544461"/>
            <a:ext cx="8134705" cy="5309146"/>
          </a:xfrm>
          <a:prstGeom prst="rect">
            <a:avLst/>
          </a:prstGeom>
        </p:spPr>
        <p:txBody>
          <a:bodyPr wrap="square">
            <a:spAutoFit/>
          </a:bodyPr>
          <a:lstStyle/>
          <a:p>
            <a:pPr marL="342900" indent="-342900" algn="just">
              <a:buClr>
                <a:srgbClr val="94CE09"/>
              </a:buClr>
              <a:buFont typeface="Arial" panose="020B0604020202020204" pitchFamily="34" charset="0"/>
              <a:buChar char="•"/>
            </a:pPr>
            <a:r>
              <a:rPr lang="en-GB" sz="1300" dirty="0">
                <a:solidFill>
                  <a:srgbClr val="585858"/>
                </a:solidFill>
                <a:latin typeface="+mn-lt"/>
                <a:cs typeface="Calibri" panose="020F0502020204030204" pitchFamily="34" charset="0"/>
              </a:rPr>
              <a:t>February 2019 saw the conclusion of the final </a:t>
            </a:r>
            <a:r>
              <a:rPr lang="en-GB" sz="1300" dirty="0" smtClean="0">
                <a:solidFill>
                  <a:srgbClr val="585858"/>
                </a:solidFill>
                <a:latin typeface="+mn-lt"/>
                <a:cs typeface="Calibri" panose="020F0502020204030204" pitchFamily="34" charset="0"/>
              </a:rPr>
              <a:t>Teachers’ Pensions </a:t>
            </a:r>
            <a:r>
              <a:rPr lang="en-GB" sz="1300" dirty="0">
                <a:solidFill>
                  <a:srgbClr val="585858"/>
                </a:solidFill>
                <a:latin typeface="+mn-lt"/>
                <a:cs typeface="Calibri" panose="020F0502020204030204" pitchFamily="34" charset="0"/>
              </a:rPr>
              <a:t>led MCR </a:t>
            </a:r>
            <a:r>
              <a:rPr lang="en-GB" sz="1300" dirty="0" smtClean="0">
                <a:solidFill>
                  <a:srgbClr val="585858"/>
                </a:solidFill>
                <a:latin typeface="+mn-lt"/>
                <a:cs typeface="Calibri" panose="020F0502020204030204" pitchFamily="34" charset="0"/>
              </a:rPr>
              <a:t>workshops</a:t>
            </a:r>
            <a:endParaRPr lang="en-GB" sz="1300" dirty="0">
              <a:solidFill>
                <a:srgbClr val="585858"/>
              </a:solidFill>
              <a:latin typeface="+mn-lt"/>
              <a:cs typeface="Calibri" panose="020F0502020204030204" pitchFamily="34" charset="0"/>
            </a:endParaRPr>
          </a:p>
          <a:p>
            <a:pPr marL="342900" indent="-342900" algn="just">
              <a:buClr>
                <a:srgbClr val="94CE09"/>
              </a:buClr>
              <a:buFont typeface="Arial" panose="020B0604020202020204" pitchFamily="34" charset="0"/>
              <a:buChar char="•"/>
            </a:pPr>
            <a:endParaRPr lang="en-GB" sz="1300" dirty="0">
              <a:solidFill>
                <a:srgbClr val="585858"/>
              </a:solidFill>
              <a:latin typeface="+mn-lt"/>
              <a:cs typeface="Calibri" panose="020F0502020204030204" pitchFamily="34" charset="0"/>
            </a:endParaRPr>
          </a:p>
          <a:p>
            <a:pPr marL="342900" indent="-342900" algn="just">
              <a:buClr>
                <a:srgbClr val="94CE09"/>
              </a:buClr>
              <a:buFont typeface="Arial" panose="020B0604020202020204" pitchFamily="34" charset="0"/>
              <a:buChar char="•"/>
            </a:pPr>
            <a:r>
              <a:rPr lang="en-GB" sz="1300" dirty="0">
                <a:solidFill>
                  <a:srgbClr val="585858"/>
                </a:solidFill>
                <a:latin typeface="+mn-lt"/>
                <a:cs typeface="Calibri" panose="020F0502020204030204" pitchFamily="34" charset="0"/>
              </a:rPr>
              <a:t>Throughout the last year, </a:t>
            </a:r>
            <a:r>
              <a:rPr lang="en-GB" sz="1300" dirty="0" smtClean="0">
                <a:solidFill>
                  <a:srgbClr val="585858"/>
                </a:solidFill>
                <a:latin typeface="+mn-lt"/>
                <a:cs typeface="Calibri" panose="020F0502020204030204" pitchFamily="34" charset="0"/>
              </a:rPr>
              <a:t>we facilitated </a:t>
            </a:r>
            <a:r>
              <a:rPr lang="en-GB" sz="1300" dirty="0">
                <a:solidFill>
                  <a:srgbClr val="585858"/>
                </a:solidFill>
                <a:latin typeface="+mn-lt"/>
                <a:cs typeface="Calibri" panose="020F0502020204030204" pitchFamily="34" charset="0"/>
              </a:rPr>
              <a:t>16 individual workshops and 3 MCR specific focus groups (not including presentations at various TPAF and LGA events</a:t>
            </a:r>
            <a:r>
              <a:rPr lang="en-GB" sz="1300" dirty="0" smtClean="0">
                <a:solidFill>
                  <a:srgbClr val="585858"/>
                </a:solidFill>
                <a:latin typeface="+mn-lt"/>
                <a:cs typeface="Calibri" panose="020F0502020204030204" pitchFamily="34" charset="0"/>
              </a:rPr>
              <a:t>)</a:t>
            </a:r>
            <a:endParaRPr lang="en-GB" sz="1300" dirty="0">
              <a:solidFill>
                <a:srgbClr val="585858"/>
              </a:solidFill>
              <a:latin typeface="+mn-lt"/>
              <a:cs typeface="Calibri" panose="020F0502020204030204" pitchFamily="34" charset="0"/>
            </a:endParaRPr>
          </a:p>
          <a:p>
            <a:pPr algn="just">
              <a:buClr>
                <a:srgbClr val="94CE09"/>
              </a:buClr>
            </a:pPr>
            <a:endParaRPr lang="en-GB" sz="13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algn="just">
              <a:buClr>
                <a:srgbClr val="94CE09"/>
              </a:buClr>
            </a:pPr>
            <a:endParaRPr lang="en-GB" sz="1200" dirty="0">
              <a:solidFill>
                <a:srgbClr val="585858"/>
              </a:solidFill>
              <a:latin typeface="+mn-lt"/>
              <a:cs typeface="Calibri" panose="020F0502020204030204" pitchFamily="34" charset="0"/>
            </a:endParaRPr>
          </a:p>
          <a:p>
            <a:pPr marL="285750" indent="-285750" algn="just">
              <a:buClr>
                <a:srgbClr val="94CE09"/>
              </a:buClr>
              <a:buFont typeface="Arial" panose="020B0604020202020204" pitchFamily="34" charset="0"/>
              <a:buChar char="•"/>
            </a:pPr>
            <a:r>
              <a:rPr lang="en-GB" sz="1300" dirty="0">
                <a:solidFill>
                  <a:srgbClr val="585858"/>
                </a:solidFill>
                <a:latin typeface="+mn-lt"/>
                <a:cs typeface="Calibri" panose="020F0502020204030204" pitchFamily="34" charset="0"/>
              </a:rPr>
              <a:t>The workshops have been pivotal in allowing </a:t>
            </a:r>
            <a:r>
              <a:rPr lang="en-GB" sz="1300" dirty="0" smtClean="0">
                <a:solidFill>
                  <a:srgbClr val="585858"/>
                </a:solidFill>
                <a:latin typeface="+mn-lt"/>
                <a:cs typeface="Calibri" panose="020F0502020204030204" pitchFamily="34" charset="0"/>
              </a:rPr>
              <a:t>us to </a:t>
            </a:r>
            <a:r>
              <a:rPr lang="en-GB" sz="1300" dirty="0">
                <a:solidFill>
                  <a:srgbClr val="585858"/>
                </a:solidFill>
                <a:latin typeface="+mn-lt"/>
                <a:cs typeface="Calibri" panose="020F0502020204030204" pitchFamily="34" charset="0"/>
              </a:rPr>
              <a:t>plan a </a:t>
            </a:r>
            <a:r>
              <a:rPr lang="en-GB" sz="1300" dirty="0" smtClean="0">
                <a:solidFill>
                  <a:srgbClr val="585858"/>
                </a:solidFill>
                <a:latin typeface="+mn-lt"/>
                <a:cs typeface="Calibri" panose="020F0502020204030204" pitchFamily="34" charset="0"/>
              </a:rPr>
              <a:t>solution, </a:t>
            </a:r>
            <a:r>
              <a:rPr lang="en-GB" sz="1300" dirty="0">
                <a:solidFill>
                  <a:srgbClr val="585858"/>
                </a:solidFill>
                <a:latin typeface="+mn-lt"/>
                <a:cs typeface="Calibri" panose="020F0502020204030204" pitchFamily="34" charset="0"/>
              </a:rPr>
              <a:t>which works for a cross section of employers and </a:t>
            </a:r>
            <a:r>
              <a:rPr lang="en-GB" sz="1300" dirty="0" smtClean="0">
                <a:solidFill>
                  <a:srgbClr val="585858"/>
                </a:solidFill>
                <a:latin typeface="+mn-lt"/>
                <a:cs typeface="Calibri" panose="020F0502020204030204" pitchFamily="34" charset="0"/>
              </a:rPr>
              <a:t>providers</a:t>
            </a:r>
            <a:endParaRPr lang="en-GB" sz="1300" dirty="0">
              <a:solidFill>
                <a:srgbClr val="585858"/>
              </a:solidFill>
              <a:latin typeface="+mn-lt"/>
              <a:cs typeface="Calibri" panose="020F0502020204030204" pitchFamily="34" charset="0"/>
            </a:endParaRPr>
          </a:p>
          <a:p>
            <a:pPr marL="285750" indent="-285750" algn="just">
              <a:buClr>
                <a:srgbClr val="94CE09"/>
              </a:buClr>
              <a:buFont typeface="Arial" panose="020B0604020202020204" pitchFamily="34" charset="0"/>
              <a:buChar char="•"/>
            </a:pPr>
            <a:endParaRPr lang="en-GB" sz="1300" dirty="0">
              <a:solidFill>
                <a:srgbClr val="585858"/>
              </a:solidFill>
              <a:latin typeface="+mn-lt"/>
              <a:cs typeface="Calibri" panose="020F0502020204030204" pitchFamily="34" charset="0"/>
            </a:endParaRPr>
          </a:p>
          <a:p>
            <a:pPr marL="285750" indent="-285750" algn="just">
              <a:buClr>
                <a:srgbClr val="94CE09"/>
              </a:buClr>
              <a:buFont typeface="Arial" panose="020B0604020202020204" pitchFamily="34" charset="0"/>
              <a:buChar char="•"/>
            </a:pPr>
            <a:r>
              <a:rPr lang="en-GB" sz="1300" dirty="0">
                <a:solidFill>
                  <a:srgbClr val="585858"/>
                </a:solidFill>
                <a:latin typeface="+mn-lt"/>
                <a:cs typeface="Calibri" panose="020F0502020204030204" pitchFamily="34" charset="0"/>
              </a:rPr>
              <a:t>Over 75% of member coverage was achieved through engagement with s</a:t>
            </a:r>
            <a:r>
              <a:rPr lang="en-GB" sz="1300" dirty="0" smtClean="0">
                <a:solidFill>
                  <a:srgbClr val="585858"/>
                </a:solidFill>
                <a:latin typeface="+mn-lt"/>
                <a:cs typeface="Calibri" panose="020F0502020204030204" pitchFamily="34" charset="0"/>
              </a:rPr>
              <a:t>oftware </a:t>
            </a:r>
            <a:r>
              <a:rPr lang="en-GB" sz="1300" dirty="0">
                <a:solidFill>
                  <a:srgbClr val="585858"/>
                </a:solidFill>
                <a:latin typeface="+mn-lt"/>
                <a:cs typeface="Calibri" panose="020F0502020204030204" pitchFamily="34" charset="0"/>
              </a:rPr>
              <a:t>and </a:t>
            </a:r>
            <a:r>
              <a:rPr lang="en-GB" sz="1300" dirty="0" smtClean="0">
                <a:solidFill>
                  <a:srgbClr val="585858"/>
                </a:solidFill>
                <a:latin typeface="+mn-lt"/>
                <a:cs typeface="Calibri" panose="020F0502020204030204" pitchFamily="34" charset="0"/>
              </a:rPr>
              <a:t>payroll providers </a:t>
            </a:r>
            <a:endParaRPr lang="en-GB" sz="1300" dirty="0">
              <a:solidFill>
                <a:srgbClr val="585858"/>
              </a:solidFill>
              <a:latin typeface="+mn-lt"/>
              <a:cs typeface="Calibri" panose="020F0502020204030204" pitchFamily="34" charset="0"/>
            </a:endParaRPr>
          </a:p>
          <a:p>
            <a:pPr marL="285750" indent="-285750" algn="just">
              <a:buClr>
                <a:srgbClr val="94CE09"/>
              </a:buClr>
              <a:buFont typeface="Arial" panose="020B0604020202020204" pitchFamily="34" charset="0"/>
              <a:buChar char="•"/>
            </a:pPr>
            <a:endParaRPr lang="en-GB" sz="1300" dirty="0">
              <a:solidFill>
                <a:srgbClr val="585858"/>
              </a:solidFill>
              <a:latin typeface="+mn-lt"/>
              <a:cs typeface="Calibri" panose="020F0502020204030204" pitchFamily="34" charset="0"/>
            </a:endParaRPr>
          </a:p>
          <a:p>
            <a:pPr marL="285750" indent="-285750" algn="just">
              <a:buClr>
                <a:srgbClr val="94CE09"/>
              </a:buClr>
              <a:buFont typeface="Arial" panose="020B0604020202020204" pitchFamily="34" charset="0"/>
              <a:buChar char="•"/>
            </a:pPr>
            <a:r>
              <a:rPr lang="en-GB" sz="1300" dirty="0">
                <a:solidFill>
                  <a:srgbClr val="585858"/>
                </a:solidFill>
                <a:latin typeface="+mn-lt"/>
                <a:cs typeface="Calibri" panose="020F0502020204030204" pitchFamily="34" charset="0"/>
              </a:rPr>
              <a:t>Each workshop was conducted in a formal, yet interactive way which remained professional. The feedback from the workshops show they were well received by stakeholders – </a:t>
            </a:r>
            <a:r>
              <a:rPr lang="en-GB" sz="1300" dirty="0" smtClean="0">
                <a:solidFill>
                  <a:srgbClr val="585858"/>
                </a:solidFill>
                <a:latin typeface="+mn-lt"/>
                <a:cs typeface="Calibri" panose="020F0502020204030204" pitchFamily="34" charset="0"/>
              </a:rPr>
              <a:t>we </a:t>
            </a:r>
            <a:r>
              <a:rPr lang="en-GB" sz="1300" dirty="0">
                <a:solidFill>
                  <a:srgbClr val="585858"/>
                </a:solidFill>
                <a:latin typeface="+mn-lt"/>
                <a:cs typeface="Calibri" panose="020F0502020204030204" pitchFamily="34" charset="0"/>
              </a:rPr>
              <a:t>consider this the first project success.</a:t>
            </a:r>
          </a:p>
          <a:p>
            <a:endParaRPr lang="en-GB" sz="1400" dirty="0">
              <a:solidFill>
                <a:srgbClr val="585858"/>
              </a:solidFill>
              <a:latin typeface="+mn-lt"/>
              <a:cs typeface="Calibri" panose="020F0502020204030204" pitchFamily="34" charset="0"/>
            </a:endParaRP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5" name="Table 4">
            <a:extLst>
              <a:ext uri="{FF2B5EF4-FFF2-40B4-BE49-F238E27FC236}">
                <a16:creationId xmlns="" xmlns:a16="http://schemas.microsoft.com/office/drawing/2014/main" id="{B67D67C2-66C0-43F5-8C16-3CC27EF587A7}"/>
              </a:ext>
            </a:extLst>
          </p:cNvPr>
          <p:cNvGraphicFramePr>
            <a:graphicFrameLocks noGrp="1"/>
          </p:cNvGraphicFramePr>
          <p:nvPr>
            <p:extLst>
              <p:ext uri="{D42A27DB-BD31-4B8C-83A1-F6EECF244321}">
                <p14:modId xmlns:p14="http://schemas.microsoft.com/office/powerpoint/2010/main" val="1749282598"/>
              </p:ext>
            </p:extLst>
          </p:nvPr>
        </p:nvGraphicFramePr>
        <p:xfrm>
          <a:off x="474133" y="2587748"/>
          <a:ext cx="8048430" cy="2174240"/>
        </p:xfrm>
        <a:graphic>
          <a:graphicData uri="http://schemas.openxmlformats.org/drawingml/2006/table">
            <a:tbl>
              <a:tblPr firstRow="1" bandRow="1">
                <a:tableStyleId>{5C22544A-7EE6-4342-B048-85BDC9FD1C3A}</a:tableStyleId>
              </a:tblPr>
              <a:tblGrid>
                <a:gridCol w="2682810">
                  <a:extLst>
                    <a:ext uri="{9D8B030D-6E8A-4147-A177-3AD203B41FA5}">
                      <a16:colId xmlns="" xmlns:a16="http://schemas.microsoft.com/office/drawing/2014/main" val="159324937"/>
                    </a:ext>
                  </a:extLst>
                </a:gridCol>
                <a:gridCol w="2682810">
                  <a:extLst>
                    <a:ext uri="{9D8B030D-6E8A-4147-A177-3AD203B41FA5}">
                      <a16:colId xmlns="" xmlns:a16="http://schemas.microsoft.com/office/drawing/2014/main" val="2533438450"/>
                    </a:ext>
                  </a:extLst>
                </a:gridCol>
                <a:gridCol w="2682810">
                  <a:extLst>
                    <a:ext uri="{9D8B030D-6E8A-4147-A177-3AD203B41FA5}">
                      <a16:colId xmlns="" xmlns:a16="http://schemas.microsoft.com/office/drawing/2014/main" val="452218648"/>
                    </a:ext>
                  </a:extLst>
                </a:gridCol>
              </a:tblGrid>
              <a:tr h="370840">
                <a:tc>
                  <a:txBody>
                    <a:bodyPr/>
                    <a:lstStyle/>
                    <a:p>
                      <a:pPr algn="ctr"/>
                      <a:r>
                        <a:rPr lang="en-GB" sz="1100" dirty="0">
                          <a:latin typeface="+mn-lt"/>
                        </a:rPr>
                        <a:t>1</a:t>
                      </a:r>
                      <a:r>
                        <a:rPr lang="en-GB" sz="1100" baseline="30000" dirty="0">
                          <a:latin typeface="+mn-lt"/>
                        </a:rPr>
                        <a:t>st</a:t>
                      </a:r>
                      <a:r>
                        <a:rPr lang="en-GB" sz="1100" dirty="0">
                          <a:latin typeface="+mn-lt"/>
                        </a:rPr>
                        <a:t> Workshop</a:t>
                      </a:r>
                    </a:p>
                  </a:txBody>
                  <a:tcPr/>
                </a:tc>
                <a:tc>
                  <a:txBody>
                    <a:bodyPr/>
                    <a:lstStyle/>
                    <a:p>
                      <a:pPr algn="ctr"/>
                      <a:r>
                        <a:rPr lang="en-GB" sz="1100" dirty="0">
                          <a:latin typeface="+mn-lt"/>
                        </a:rPr>
                        <a:t>2</a:t>
                      </a:r>
                      <a:r>
                        <a:rPr lang="en-GB" sz="1100" baseline="30000" dirty="0">
                          <a:latin typeface="+mn-lt"/>
                        </a:rPr>
                        <a:t>nd</a:t>
                      </a:r>
                      <a:r>
                        <a:rPr lang="en-GB" sz="1100" dirty="0">
                          <a:latin typeface="+mn-lt"/>
                        </a:rPr>
                        <a:t> Workshop</a:t>
                      </a:r>
                    </a:p>
                  </a:txBody>
                  <a:tcPr/>
                </a:tc>
                <a:tc>
                  <a:txBody>
                    <a:bodyPr/>
                    <a:lstStyle/>
                    <a:p>
                      <a:pPr algn="ctr"/>
                      <a:r>
                        <a:rPr lang="en-GB" sz="1100" dirty="0">
                          <a:latin typeface="+mn-lt"/>
                        </a:rPr>
                        <a:t>3</a:t>
                      </a:r>
                      <a:r>
                        <a:rPr lang="en-GB" sz="1100" baseline="30000" dirty="0">
                          <a:latin typeface="+mn-lt"/>
                        </a:rPr>
                        <a:t>rd</a:t>
                      </a:r>
                      <a:r>
                        <a:rPr lang="en-GB" sz="1100" dirty="0">
                          <a:latin typeface="+mn-lt"/>
                        </a:rPr>
                        <a:t> Workshop</a:t>
                      </a:r>
                    </a:p>
                  </a:txBody>
                  <a:tcPr/>
                </a:tc>
                <a:extLst>
                  <a:ext uri="{0D108BD9-81ED-4DB2-BD59-A6C34878D82A}">
                    <a16:rowId xmlns="" xmlns:a16="http://schemas.microsoft.com/office/drawing/2014/main" val="858951524"/>
                  </a:ext>
                </a:extLst>
              </a:tr>
              <a:tr h="370840">
                <a:tc>
                  <a:txBody>
                    <a:bodyPr/>
                    <a:lstStyle/>
                    <a:p>
                      <a:pPr algn="ctr"/>
                      <a:r>
                        <a:rPr lang="en-GB" sz="1100" dirty="0">
                          <a:solidFill>
                            <a:schemeClr val="tx1">
                              <a:lumMod val="75000"/>
                              <a:lumOff val="25000"/>
                            </a:schemeClr>
                          </a:solidFill>
                          <a:latin typeface="+mn-lt"/>
                        </a:rPr>
                        <a:t>Payroll &amp; Software</a:t>
                      </a:r>
                    </a:p>
                    <a:p>
                      <a:pPr algn="ctr"/>
                      <a:r>
                        <a:rPr lang="en-GB" sz="1100" dirty="0">
                          <a:solidFill>
                            <a:schemeClr val="tx1">
                              <a:lumMod val="75000"/>
                              <a:lumOff val="25000"/>
                            </a:schemeClr>
                          </a:solidFill>
                          <a:latin typeface="+mn-lt"/>
                        </a:rPr>
                        <a:t>Non LA</a:t>
                      </a:r>
                    </a:p>
                    <a:p>
                      <a:pPr algn="ctr"/>
                      <a:r>
                        <a:rPr lang="en-GB" sz="1100" dirty="0">
                          <a:solidFill>
                            <a:schemeClr val="tx1">
                              <a:lumMod val="75000"/>
                              <a:lumOff val="25000"/>
                            </a:schemeClr>
                          </a:solidFill>
                          <a:latin typeface="+mn-lt"/>
                        </a:rPr>
                        <a:t>LA</a:t>
                      </a:r>
                    </a:p>
                  </a:txBody>
                  <a:tcPr/>
                </a:tc>
                <a:tc>
                  <a:txBody>
                    <a:bodyPr/>
                    <a:lstStyle/>
                    <a:p>
                      <a:pPr algn="ctr"/>
                      <a:r>
                        <a:rPr lang="en-GB" sz="1100" dirty="0">
                          <a:solidFill>
                            <a:schemeClr val="tx1">
                              <a:lumMod val="75000"/>
                              <a:lumOff val="25000"/>
                            </a:schemeClr>
                          </a:solidFill>
                          <a:latin typeface="+mn-lt"/>
                        </a:rPr>
                        <a:t>Payroll &amp; Software</a:t>
                      </a:r>
                    </a:p>
                    <a:p>
                      <a:pPr algn="ctr"/>
                      <a:r>
                        <a:rPr lang="en-GB" sz="1100" dirty="0">
                          <a:solidFill>
                            <a:schemeClr val="tx1">
                              <a:lumMod val="75000"/>
                              <a:lumOff val="25000"/>
                            </a:schemeClr>
                          </a:solidFill>
                          <a:latin typeface="+mn-lt"/>
                        </a:rPr>
                        <a:t>Non LA</a:t>
                      </a:r>
                    </a:p>
                    <a:p>
                      <a:pPr algn="ctr"/>
                      <a:r>
                        <a:rPr lang="en-GB" sz="1100" dirty="0">
                          <a:solidFill>
                            <a:schemeClr val="tx1">
                              <a:lumMod val="75000"/>
                              <a:lumOff val="25000"/>
                            </a:schemeClr>
                          </a:solidFill>
                          <a:latin typeface="+mn-lt"/>
                        </a:rPr>
                        <a:t>Non LA</a:t>
                      </a:r>
                    </a:p>
                    <a:p>
                      <a:pPr algn="ctr"/>
                      <a:r>
                        <a:rPr lang="en-GB" sz="1100" dirty="0">
                          <a:solidFill>
                            <a:schemeClr val="tx1">
                              <a:lumMod val="75000"/>
                              <a:lumOff val="25000"/>
                            </a:schemeClr>
                          </a:solidFill>
                          <a:latin typeface="+mn-lt"/>
                        </a:rPr>
                        <a:t>LA</a:t>
                      </a:r>
                    </a:p>
                  </a:txBody>
                  <a:tcPr/>
                </a:tc>
                <a:tc>
                  <a:txBody>
                    <a:bodyPr/>
                    <a:lstStyle/>
                    <a:p>
                      <a:pPr algn="ctr"/>
                      <a:r>
                        <a:rPr lang="en-GB" sz="1100" dirty="0">
                          <a:solidFill>
                            <a:schemeClr val="tx1">
                              <a:lumMod val="75000"/>
                              <a:lumOff val="25000"/>
                            </a:schemeClr>
                          </a:solidFill>
                          <a:latin typeface="+mn-lt"/>
                        </a:rPr>
                        <a:t>Payroll &amp; Software</a:t>
                      </a:r>
                    </a:p>
                    <a:p>
                      <a:pPr algn="ctr"/>
                      <a:r>
                        <a:rPr lang="en-GB" sz="1100" dirty="0">
                          <a:solidFill>
                            <a:schemeClr val="tx1">
                              <a:lumMod val="75000"/>
                              <a:lumOff val="25000"/>
                            </a:schemeClr>
                          </a:solidFill>
                          <a:latin typeface="+mn-lt"/>
                        </a:rPr>
                        <a:t>LA</a:t>
                      </a:r>
                    </a:p>
                    <a:p>
                      <a:pPr algn="ctr"/>
                      <a:r>
                        <a:rPr lang="en-GB" sz="1100" dirty="0">
                          <a:solidFill>
                            <a:schemeClr val="tx1">
                              <a:lumMod val="75000"/>
                              <a:lumOff val="25000"/>
                            </a:schemeClr>
                          </a:solidFill>
                          <a:latin typeface="+mn-lt"/>
                        </a:rPr>
                        <a:t>LA</a:t>
                      </a:r>
                    </a:p>
                    <a:p>
                      <a:pPr algn="ctr"/>
                      <a:r>
                        <a:rPr lang="en-GB" sz="1100" dirty="0">
                          <a:solidFill>
                            <a:schemeClr val="tx1">
                              <a:lumMod val="75000"/>
                              <a:lumOff val="25000"/>
                            </a:schemeClr>
                          </a:solidFill>
                          <a:latin typeface="+mn-lt"/>
                        </a:rPr>
                        <a:t>LA</a:t>
                      </a:r>
                    </a:p>
                    <a:p>
                      <a:pPr algn="ctr"/>
                      <a:r>
                        <a:rPr lang="en-GB" sz="1100" dirty="0">
                          <a:solidFill>
                            <a:schemeClr val="tx1">
                              <a:lumMod val="75000"/>
                              <a:lumOff val="25000"/>
                            </a:schemeClr>
                          </a:solidFill>
                          <a:latin typeface="+mn-lt"/>
                        </a:rPr>
                        <a:t>Non-LA</a:t>
                      </a:r>
                    </a:p>
                    <a:p>
                      <a:pPr algn="ctr"/>
                      <a:r>
                        <a:rPr lang="en-GB" sz="1100" dirty="0">
                          <a:solidFill>
                            <a:schemeClr val="tx1">
                              <a:lumMod val="75000"/>
                              <a:lumOff val="25000"/>
                            </a:schemeClr>
                          </a:solidFill>
                          <a:latin typeface="+mn-lt"/>
                        </a:rPr>
                        <a:t>Non-LA</a:t>
                      </a:r>
                    </a:p>
                    <a:p>
                      <a:pPr algn="ctr"/>
                      <a:r>
                        <a:rPr lang="en-GB" sz="1100" dirty="0">
                          <a:solidFill>
                            <a:schemeClr val="tx1">
                              <a:lumMod val="75000"/>
                              <a:lumOff val="25000"/>
                            </a:schemeClr>
                          </a:solidFill>
                          <a:latin typeface="+mn-lt"/>
                        </a:rPr>
                        <a:t>Non-LA</a:t>
                      </a:r>
                    </a:p>
                    <a:p>
                      <a:pPr algn="ctr"/>
                      <a:r>
                        <a:rPr lang="en-GB" sz="1100" dirty="0">
                          <a:solidFill>
                            <a:schemeClr val="tx1">
                              <a:lumMod val="75000"/>
                              <a:lumOff val="25000"/>
                            </a:schemeClr>
                          </a:solidFill>
                          <a:latin typeface="+mn-lt"/>
                        </a:rPr>
                        <a:t>Non-LA/LA</a:t>
                      </a:r>
                    </a:p>
                  </a:txBody>
                  <a:tcPr/>
                </a:tc>
                <a:extLst>
                  <a:ext uri="{0D108BD9-81ED-4DB2-BD59-A6C34878D82A}">
                    <a16:rowId xmlns="" xmlns:a16="http://schemas.microsoft.com/office/drawing/2014/main" val="1660171208"/>
                  </a:ext>
                </a:extLst>
              </a:tr>
              <a:tr h="370840">
                <a:tc>
                  <a:txBody>
                    <a:bodyPr/>
                    <a:lstStyle/>
                    <a:p>
                      <a:pPr algn="ctr"/>
                      <a:r>
                        <a:rPr lang="en-GB" sz="1100" dirty="0">
                          <a:solidFill>
                            <a:schemeClr val="tx1">
                              <a:lumMod val="75000"/>
                              <a:lumOff val="25000"/>
                            </a:schemeClr>
                          </a:solidFill>
                          <a:latin typeface="+mn-lt"/>
                        </a:rPr>
                        <a:t>39 Attendees</a:t>
                      </a:r>
                    </a:p>
                  </a:txBody>
                  <a:tcPr/>
                </a:tc>
                <a:tc>
                  <a:txBody>
                    <a:bodyPr/>
                    <a:lstStyle/>
                    <a:p>
                      <a:pPr algn="ctr"/>
                      <a:r>
                        <a:rPr lang="en-GB" sz="1100" dirty="0">
                          <a:solidFill>
                            <a:schemeClr val="tx1">
                              <a:lumMod val="75000"/>
                              <a:lumOff val="25000"/>
                            </a:schemeClr>
                          </a:solidFill>
                          <a:latin typeface="+mn-lt"/>
                        </a:rPr>
                        <a:t>61 Attendees</a:t>
                      </a:r>
                    </a:p>
                  </a:txBody>
                  <a:tcPr/>
                </a:tc>
                <a:tc>
                  <a:txBody>
                    <a:bodyPr/>
                    <a:lstStyle/>
                    <a:p>
                      <a:pPr algn="ctr"/>
                      <a:r>
                        <a:rPr lang="en-GB" sz="1100" dirty="0">
                          <a:solidFill>
                            <a:schemeClr val="tx1">
                              <a:lumMod val="75000"/>
                              <a:lumOff val="25000"/>
                            </a:schemeClr>
                          </a:solidFill>
                          <a:latin typeface="+mn-lt"/>
                        </a:rPr>
                        <a:t>184 Attendees</a:t>
                      </a:r>
                    </a:p>
                  </a:txBody>
                  <a:tcPr/>
                </a:tc>
                <a:extLst>
                  <a:ext uri="{0D108BD9-81ED-4DB2-BD59-A6C34878D82A}">
                    <a16:rowId xmlns="" xmlns:a16="http://schemas.microsoft.com/office/drawing/2014/main" val="1144184704"/>
                  </a:ext>
                </a:extLst>
              </a:tr>
            </a:tbl>
          </a:graphicData>
        </a:graphic>
      </p:graphicFrame>
    </p:spTree>
    <p:extLst>
      <p:ext uri="{BB962C8B-B14F-4D97-AF65-F5344CB8AC3E}">
        <p14:creationId xmlns:p14="http://schemas.microsoft.com/office/powerpoint/2010/main" val="37444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Workshops and Engagement</a:t>
            </a: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a:extLst>
              <a:ext uri="{FF2B5EF4-FFF2-40B4-BE49-F238E27FC236}">
                <a16:creationId xmlns="" xmlns:a16="http://schemas.microsoft.com/office/drawing/2014/main" id="{3E630E47-F396-4D00-BD9C-6B20F695885F}"/>
              </a:ext>
            </a:extLst>
          </p:cNvPr>
          <p:cNvPicPr>
            <a:picLocks noChangeAspect="1"/>
          </p:cNvPicPr>
          <p:nvPr/>
        </p:nvPicPr>
        <p:blipFill rotWithShape="1">
          <a:blip r:embed="rId2"/>
          <a:srcRect l="15385" t="18205" r="53077" b="8462"/>
          <a:stretch/>
        </p:blipFill>
        <p:spPr>
          <a:xfrm>
            <a:off x="414338" y="1661745"/>
            <a:ext cx="3691670" cy="4828435"/>
          </a:xfrm>
          <a:prstGeom prst="rect">
            <a:avLst/>
          </a:prstGeom>
        </p:spPr>
      </p:pic>
      <p:pic>
        <p:nvPicPr>
          <p:cNvPr id="7" name="Picture 6">
            <a:extLst>
              <a:ext uri="{FF2B5EF4-FFF2-40B4-BE49-F238E27FC236}">
                <a16:creationId xmlns="" xmlns:a16="http://schemas.microsoft.com/office/drawing/2014/main" id="{7A0C8570-FB62-446D-A5B3-111BBF82C61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29138" y="1882293"/>
            <a:ext cx="4110404" cy="4387338"/>
          </a:xfrm>
          <a:prstGeom prst="rect">
            <a:avLst/>
          </a:prstGeom>
          <a:ln>
            <a:noFill/>
          </a:ln>
          <a:effectLst/>
        </p:spPr>
      </p:pic>
    </p:spTree>
    <p:extLst>
      <p:ext uri="{BB962C8B-B14F-4D97-AF65-F5344CB8AC3E}">
        <p14:creationId xmlns:p14="http://schemas.microsoft.com/office/powerpoint/2010/main" val="242256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Guidance and Specification</a:t>
            </a:r>
          </a:p>
        </p:txBody>
      </p:sp>
      <p:sp>
        <p:nvSpPr>
          <p:cNvPr id="4" name="Rectangle 3"/>
          <p:cNvSpPr/>
          <p:nvPr/>
        </p:nvSpPr>
        <p:spPr>
          <a:xfrm>
            <a:off x="304800" y="1537010"/>
            <a:ext cx="5437138" cy="5286062"/>
          </a:xfrm>
          <a:prstGeom prst="rect">
            <a:avLst/>
          </a:prstGeom>
        </p:spPr>
        <p:txBody>
          <a:bodyPr wrap="square">
            <a:spAutoFit/>
          </a:bodyPr>
          <a:lstStyle/>
          <a:p>
            <a:pPr marL="342900" indent="-342900" algn="just">
              <a:buClr>
                <a:srgbClr val="94CE09"/>
              </a:buClr>
              <a:buFont typeface="Arial" panose="020B0604020202020204" pitchFamily="34" charset="0"/>
              <a:buChar char="•"/>
            </a:pPr>
            <a:r>
              <a:rPr lang="en-GB" sz="1250" dirty="0">
                <a:solidFill>
                  <a:srgbClr val="585858"/>
                </a:solidFill>
                <a:latin typeface="+mn-lt"/>
                <a:cs typeface="Calibri" panose="020F0502020204030204" pitchFamily="34" charset="0"/>
              </a:rPr>
              <a:t>Three guidance documents have now been completed and approved by </a:t>
            </a:r>
            <a:r>
              <a:rPr lang="en-GB" sz="1250" dirty="0" smtClean="0">
                <a:solidFill>
                  <a:srgbClr val="585858"/>
                </a:solidFill>
                <a:latin typeface="+mn-lt"/>
                <a:cs typeface="Calibri" panose="020F0502020204030204" pitchFamily="34" charset="0"/>
              </a:rPr>
              <a:t>stakeholders</a:t>
            </a:r>
            <a:endParaRPr lang="en-GB" sz="1250" dirty="0">
              <a:solidFill>
                <a:srgbClr val="585858"/>
              </a:solidFill>
              <a:latin typeface="+mn-lt"/>
              <a:cs typeface="Calibri" panose="020F0502020204030204" pitchFamily="34" charset="0"/>
            </a:endParaRPr>
          </a:p>
          <a:p>
            <a:pPr marL="342900" indent="-342900" algn="just">
              <a:buClr>
                <a:srgbClr val="94CE09"/>
              </a:buClr>
              <a:buFont typeface="Arial" panose="020B0604020202020204" pitchFamily="34" charset="0"/>
              <a:buChar char="•"/>
            </a:pPr>
            <a:endParaRPr lang="en-GB" sz="1250" dirty="0">
              <a:solidFill>
                <a:srgbClr val="585858"/>
              </a:solidFill>
              <a:latin typeface="+mn-lt"/>
              <a:cs typeface="Calibri" panose="020F0502020204030204" pitchFamily="34" charset="0"/>
            </a:endParaRPr>
          </a:p>
          <a:p>
            <a:pPr marL="342900" indent="-342900" algn="just">
              <a:buClr>
                <a:srgbClr val="94CE09"/>
              </a:buClr>
              <a:buFont typeface="Arial" panose="020B0604020202020204" pitchFamily="34" charset="0"/>
              <a:buChar char="•"/>
            </a:pPr>
            <a:r>
              <a:rPr lang="en-GB" sz="1250" dirty="0">
                <a:solidFill>
                  <a:srgbClr val="585858"/>
                </a:solidFill>
                <a:latin typeface="+mn-lt"/>
                <a:cs typeface="Calibri" panose="020F0502020204030204" pitchFamily="34" charset="0"/>
              </a:rPr>
              <a:t>These are:</a:t>
            </a:r>
          </a:p>
          <a:p>
            <a:pPr marL="342900" indent="-342900" algn="just">
              <a:buClr>
                <a:srgbClr val="94CE09"/>
              </a:buClr>
              <a:buFont typeface="Arial" panose="020B0604020202020204" pitchFamily="34" charset="0"/>
              <a:buChar char="•"/>
            </a:pPr>
            <a:endParaRPr lang="en-GB" sz="1250" dirty="0">
              <a:solidFill>
                <a:srgbClr val="585858"/>
              </a:solidFill>
              <a:latin typeface="+mn-lt"/>
              <a:cs typeface="Calibri" panose="020F0502020204030204" pitchFamily="34" charset="0"/>
            </a:endParaRPr>
          </a:p>
          <a:p>
            <a:pPr marL="800100" lvl="1" indent="-342900" algn="just">
              <a:buClr>
                <a:srgbClr val="94CE09"/>
              </a:buClr>
              <a:buFont typeface="Courier New" panose="02070309020205020404" pitchFamily="49" charset="0"/>
              <a:buChar char="o"/>
            </a:pPr>
            <a:r>
              <a:rPr lang="en-GB" sz="1250" b="1" i="1" dirty="0">
                <a:solidFill>
                  <a:srgbClr val="585858"/>
                </a:solidFill>
                <a:latin typeface="+mn-lt"/>
                <a:cs typeface="Calibri" panose="020F0502020204030204" pitchFamily="34" charset="0"/>
              </a:rPr>
              <a:t>User </a:t>
            </a:r>
            <a:r>
              <a:rPr lang="en-GB" sz="1250" b="1" i="1" dirty="0" smtClean="0">
                <a:solidFill>
                  <a:srgbClr val="585858"/>
                </a:solidFill>
                <a:latin typeface="+mn-lt"/>
                <a:cs typeface="Calibri" panose="020F0502020204030204" pitchFamily="34" charset="0"/>
              </a:rPr>
              <a:t>Guidance </a:t>
            </a:r>
            <a:r>
              <a:rPr lang="en-GB" sz="1250" i="1" dirty="0">
                <a:solidFill>
                  <a:srgbClr val="585858"/>
                </a:solidFill>
                <a:latin typeface="+mn-lt"/>
                <a:cs typeface="Calibri" panose="020F0502020204030204" pitchFamily="34" charset="0"/>
              </a:rPr>
              <a:t>– an in-depth document for </a:t>
            </a:r>
            <a:r>
              <a:rPr lang="en-GB" sz="1250" i="1" dirty="0" smtClean="0">
                <a:solidFill>
                  <a:srgbClr val="585858"/>
                </a:solidFill>
                <a:latin typeface="+mn-lt"/>
                <a:cs typeface="Calibri" panose="020F0502020204030204" pitchFamily="34" charset="0"/>
              </a:rPr>
              <a:t>payroll providers</a:t>
            </a:r>
            <a:r>
              <a:rPr lang="en-GB" sz="1250" i="1" dirty="0">
                <a:solidFill>
                  <a:srgbClr val="585858"/>
                </a:solidFill>
                <a:latin typeface="+mn-lt"/>
                <a:cs typeface="Calibri" panose="020F0502020204030204" pitchFamily="34" charset="0"/>
              </a:rPr>
              <a:t>, </a:t>
            </a:r>
            <a:r>
              <a:rPr lang="en-GB" sz="1250" i="1" dirty="0" smtClean="0">
                <a:solidFill>
                  <a:srgbClr val="585858"/>
                </a:solidFill>
                <a:latin typeface="+mn-lt"/>
                <a:cs typeface="Calibri" panose="020F0502020204030204" pitchFamily="34" charset="0"/>
              </a:rPr>
              <a:t>software providers </a:t>
            </a:r>
            <a:r>
              <a:rPr lang="en-GB" sz="1250" i="1" dirty="0">
                <a:solidFill>
                  <a:srgbClr val="585858"/>
                </a:solidFill>
                <a:latin typeface="+mn-lt"/>
                <a:cs typeface="Calibri" panose="020F0502020204030204" pitchFamily="34" charset="0"/>
              </a:rPr>
              <a:t>and </a:t>
            </a:r>
            <a:r>
              <a:rPr lang="en-GB" sz="1250" i="1" dirty="0" smtClean="0">
                <a:solidFill>
                  <a:srgbClr val="585858"/>
                </a:solidFill>
                <a:latin typeface="+mn-lt"/>
                <a:cs typeface="Calibri" panose="020F0502020204030204" pitchFamily="34" charset="0"/>
              </a:rPr>
              <a:t>employers </a:t>
            </a:r>
            <a:r>
              <a:rPr lang="en-GB" sz="1250" i="1" dirty="0">
                <a:solidFill>
                  <a:srgbClr val="585858"/>
                </a:solidFill>
                <a:latin typeface="+mn-lt"/>
                <a:cs typeface="Calibri" panose="020F0502020204030204" pitchFamily="34" charset="0"/>
              </a:rPr>
              <a:t>to develop an automated MCR solution or to collate the required information to use in the MCR </a:t>
            </a:r>
            <a:r>
              <a:rPr lang="en-GB" sz="1250" i="1" dirty="0" smtClean="0">
                <a:solidFill>
                  <a:srgbClr val="585858"/>
                </a:solidFill>
                <a:latin typeface="+mn-lt"/>
                <a:cs typeface="Calibri" panose="020F0502020204030204" pitchFamily="34" charset="0"/>
              </a:rPr>
              <a:t>template</a:t>
            </a:r>
            <a:endParaRPr lang="en-GB" sz="1250" i="1" dirty="0">
              <a:solidFill>
                <a:srgbClr val="585858"/>
              </a:solidFill>
              <a:latin typeface="+mn-lt"/>
              <a:cs typeface="Calibri" panose="020F0502020204030204" pitchFamily="34" charset="0"/>
            </a:endParaRPr>
          </a:p>
          <a:p>
            <a:pPr marL="742950" lvl="1" indent="-285750" algn="just">
              <a:buClr>
                <a:srgbClr val="94CE09"/>
              </a:buClr>
              <a:buFont typeface="Courier New" panose="02070309020205020404" pitchFamily="49" charset="0"/>
              <a:buChar char="o"/>
            </a:pPr>
            <a:endParaRPr lang="en-GB" sz="1250" i="1" dirty="0">
              <a:solidFill>
                <a:srgbClr val="585858"/>
              </a:solidFill>
              <a:latin typeface="+mn-lt"/>
              <a:cs typeface="Calibri" panose="020F0502020204030204" pitchFamily="34" charset="0"/>
            </a:endParaRPr>
          </a:p>
          <a:p>
            <a:pPr marL="800100" lvl="1" indent="-342900" algn="just">
              <a:buClr>
                <a:srgbClr val="94CE09"/>
              </a:buClr>
              <a:buFont typeface="Courier New" panose="02070309020205020404" pitchFamily="49" charset="0"/>
              <a:buChar char="o"/>
            </a:pPr>
            <a:r>
              <a:rPr lang="en-GB" sz="1250" b="1" i="1" dirty="0">
                <a:solidFill>
                  <a:srgbClr val="585858"/>
                </a:solidFill>
                <a:latin typeface="+mn-lt"/>
                <a:cs typeface="Calibri" panose="020F0502020204030204" pitchFamily="34" charset="0"/>
              </a:rPr>
              <a:t>On-boarding  G</a:t>
            </a:r>
            <a:r>
              <a:rPr lang="en-GB" sz="1250" b="1" i="1" dirty="0" smtClean="0">
                <a:solidFill>
                  <a:srgbClr val="585858"/>
                </a:solidFill>
                <a:latin typeface="+mn-lt"/>
                <a:cs typeface="Calibri" panose="020F0502020204030204" pitchFamily="34" charset="0"/>
              </a:rPr>
              <a:t>uidance </a:t>
            </a:r>
            <a:r>
              <a:rPr lang="en-GB" sz="1250" i="1" dirty="0" smtClean="0">
                <a:solidFill>
                  <a:srgbClr val="585858"/>
                </a:solidFill>
                <a:latin typeface="+mn-lt"/>
                <a:cs typeface="Calibri" panose="020F0502020204030204" pitchFamily="34" charset="0"/>
              </a:rPr>
              <a:t>– a </a:t>
            </a:r>
            <a:r>
              <a:rPr lang="en-GB" sz="1250" i="1" dirty="0">
                <a:solidFill>
                  <a:srgbClr val="585858"/>
                </a:solidFill>
                <a:latin typeface="+mn-lt"/>
                <a:cs typeface="Calibri" panose="020F0502020204030204" pitchFamily="34" charset="0"/>
              </a:rPr>
              <a:t>document which explains the </a:t>
            </a:r>
            <a:r>
              <a:rPr lang="en-GB" sz="1250" i="1" dirty="0" smtClean="0">
                <a:solidFill>
                  <a:srgbClr val="585858"/>
                </a:solidFill>
                <a:latin typeface="+mn-lt"/>
                <a:cs typeface="Calibri" panose="020F0502020204030204" pitchFamily="34" charset="0"/>
              </a:rPr>
              <a:t>  on-boarding </a:t>
            </a:r>
            <a:r>
              <a:rPr lang="en-GB" sz="1250" i="1" dirty="0">
                <a:solidFill>
                  <a:srgbClr val="585858"/>
                </a:solidFill>
                <a:latin typeface="+mn-lt"/>
                <a:cs typeface="Calibri" panose="020F0502020204030204" pitchFamily="34" charset="0"/>
              </a:rPr>
              <a:t>process for employers and providers and details as to what </a:t>
            </a:r>
            <a:r>
              <a:rPr lang="en-GB" sz="1250" i="1" dirty="0" smtClean="0">
                <a:solidFill>
                  <a:srgbClr val="585858"/>
                </a:solidFill>
                <a:latin typeface="+mn-lt"/>
                <a:cs typeface="Calibri" panose="020F0502020204030204" pitchFamily="34" charset="0"/>
              </a:rPr>
              <a:t>they’ll </a:t>
            </a:r>
            <a:r>
              <a:rPr lang="en-GB" sz="1250" i="1" dirty="0">
                <a:solidFill>
                  <a:srgbClr val="585858"/>
                </a:solidFill>
                <a:latin typeface="+mn-lt"/>
                <a:cs typeface="Calibri" panose="020F0502020204030204" pitchFamily="34" charset="0"/>
              </a:rPr>
              <a:t>expect throughout the </a:t>
            </a:r>
            <a:r>
              <a:rPr lang="en-GB" sz="1250" i="1" dirty="0" smtClean="0">
                <a:solidFill>
                  <a:srgbClr val="585858"/>
                </a:solidFill>
                <a:latin typeface="+mn-lt"/>
                <a:cs typeface="Calibri" panose="020F0502020204030204" pitchFamily="34" charset="0"/>
              </a:rPr>
              <a:t>transition</a:t>
            </a:r>
            <a:endParaRPr lang="en-GB" sz="1250" i="1" dirty="0">
              <a:solidFill>
                <a:srgbClr val="585858"/>
              </a:solidFill>
              <a:latin typeface="+mn-lt"/>
              <a:cs typeface="Calibri" panose="020F0502020204030204" pitchFamily="34" charset="0"/>
            </a:endParaRPr>
          </a:p>
          <a:p>
            <a:pPr marL="742950" lvl="1" indent="-285750" algn="just">
              <a:buClr>
                <a:srgbClr val="94CE09"/>
              </a:buClr>
              <a:buFont typeface="Courier New" panose="02070309020205020404" pitchFamily="49" charset="0"/>
              <a:buChar char="o"/>
            </a:pPr>
            <a:endParaRPr lang="en-GB" sz="1250" i="1" dirty="0">
              <a:solidFill>
                <a:srgbClr val="585858"/>
              </a:solidFill>
              <a:latin typeface="+mn-lt"/>
              <a:cs typeface="Calibri" panose="020F0502020204030204" pitchFamily="34" charset="0"/>
            </a:endParaRPr>
          </a:p>
          <a:p>
            <a:pPr marL="800100" lvl="1" indent="-342900" algn="just">
              <a:buClr>
                <a:srgbClr val="94CE09"/>
              </a:buClr>
              <a:buFont typeface="Courier New" panose="02070309020205020404" pitchFamily="49" charset="0"/>
              <a:buChar char="o"/>
            </a:pPr>
            <a:r>
              <a:rPr lang="en-GB" sz="1250" b="1" i="1" dirty="0">
                <a:solidFill>
                  <a:srgbClr val="585858"/>
                </a:solidFill>
                <a:latin typeface="+mn-lt"/>
                <a:cs typeface="Calibri" panose="020F0502020204030204" pitchFamily="34" charset="0"/>
              </a:rPr>
              <a:t>MDC Template </a:t>
            </a:r>
            <a:r>
              <a:rPr lang="en-GB" sz="1250" b="1" i="1" dirty="0" smtClean="0">
                <a:solidFill>
                  <a:srgbClr val="585858"/>
                </a:solidFill>
                <a:latin typeface="+mn-lt"/>
                <a:cs typeface="Calibri" panose="020F0502020204030204" pitchFamily="34" charset="0"/>
              </a:rPr>
              <a:t>Guide </a:t>
            </a:r>
            <a:r>
              <a:rPr lang="en-GB" sz="1250" i="1" dirty="0">
                <a:solidFill>
                  <a:srgbClr val="585858"/>
                </a:solidFill>
                <a:latin typeface="+mn-lt"/>
                <a:cs typeface="Calibri" panose="020F0502020204030204" pitchFamily="34" charset="0"/>
              </a:rPr>
              <a:t>– </a:t>
            </a:r>
            <a:r>
              <a:rPr lang="en-GB" sz="1250" i="1" dirty="0" smtClean="0">
                <a:solidFill>
                  <a:srgbClr val="585858"/>
                </a:solidFill>
                <a:latin typeface="+mn-lt"/>
                <a:cs typeface="Calibri" panose="020F0502020204030204" pitchFamily="34" charset="0"/>
              </a:rPr>
              <a:t>a document </a:t>
            </a:r>
            <a:r>
              <a:rPr lang="en-GB" sz="1250" i="1" dirty="0">
                <a:solidFill>
                  <a:srgbClr val="585858"/>
                </a:solidFill>
                <a:latin typeface="+mn-lt"/>
                <a:cs typeface="Calibri" panose="020F0502020204030204" pitchFamily="34" charset="0"/>
              </a:rPr>
              <a:t>which provides instruction to those employers who will be completing MCR manually, by using the MCR template </a:t>
            </a:r>
            <a:r>
              <a:rPr lang="en-GB" sz="1250" i="1" dirty="0" smtClean="0">
                <a:solidFill>
                  <a:srgbClr val="585858"/>
                </a:solidFill>
                <a:latin typeface="+mn-lt"/>
                <a:cs typeface="Calibri" panose="020F0502020204030204" pitchFamily="34" charset="0"/>
              </a:rPr>
              <a:t>directly</a:t>
            </a:r>
            <a:endParaRPr lang="en-GB" sz="1250" i="1" dirty="0">
              <a:solidFill>
                <a:srgbClr val="585858"/>
              </a:solidFill>
              <a:latin typeface="+mn-lt"/>
              <a:cs typeface="Calibri" panose="020F0502020204030204" pitchFamily="34" charset="0"/>
            </a:endParaRPr>
          </a:p>
          <a:p>
            <a:pPr marL="800100" lvl="1" indent="-342900" algn="just">
              <a:buClr>
                <a:srgbClr val="94CE09"/>
              </a:buClr>
              <a:buFont typeface="Arial" panose="020B0604020202020204" pitchFamily="34" charset="0"/>
              <a:buChar char="•"/>
            </a:pPr>
            <a:endParaRPr lang="en-GB" sz="1250" dirty="0">
              <a:solidFill>
                <a:srgbClr val="585858"/>
              </a:solidFill>
              <a:latin typeface="+mn-lt"/>
              <a:cs typeface="Calibri" panose="020F0502020204030204" pitchFamily="34" charset="0"/>
            </a:endParaRPr>
          </a:p>
          <a:p>
            <a:pPr marL="342900" indent="-342900" algn="just">
              <a:buClr>
                <a:srgbClr val="94CE09"/>
              </a:buClr>
              <a:buFont typeface="Arial" panose="020B0604020202020204" pitchFamily="34" charset="0"/>
              <a:buChar char="•"/>
            </a:pPr>
            <a:r>
              <a:rPr lang="en-GB" sz="1250" dirty="0">
                <a:solidFill>
                  <a:srgbClr val="585858"/>
                </a:solidFill>
                <a:latin typeface="+mn-lt"/>
                <a:cs typeface="Calibri" panose="020F0502020204030204" pitchFamily="34" charset="0"/>
              </a:rPr>
              <a:t>The documents can be updated as the project progresses, but as previously outlined, the guidance is comprehensive to avoid retrospective </a:t>
            </a:r>
            <a:r>
              <a:rPr lang="en-GB" sz="1250" dirty="0" smtClean="0">
                <a:solidFill>
                  <a:srgbClr val="585858"/>
                </a:solidFill>
                <a:latin typeface="+mn-lt"/>
                <a:cs typeface="Calibri" panose="020F0502020204030204" pitchFamily="34" charset="0"/>
              </a:rPr>
              <a:t>amendments</a:t>
            </a:r>
            <a:endParaRPr lang="en-GB" sz="1250" dirty="0">
              <a:solidFill>
                <a:srgbClr val="585858"/>
              </a:solidFill>
              <a:latin typeface="+mn-lt"/>
              <a:cs typeface="Calibri" panose="020F0502020204030204" pitchFamily="34" charset="0"/>
            </a:endParaRPr>
          </a:p>
          <a:p>
            <a:pPr marL="342900" indent="-342900" algn="just">
              <a:buClr>
                <a:srgbClr val="94CE09"/>
              </a:buClr>
              <a:buFont typeface="Arial" panose="020B0604020202020204" pitchFamily="34" charset="0"/>
              <a:buChar char="•"/>
            </a:pPr>
            <a:endParaRPr lang="en-GB" sz="1250" dirty="0">
              <a:solidFill>
                <a:srgbClr val="585858"/>
              </a:solidFill>
              <a:latin typeface="+mn-lt"/>
              <a:cs typeface="Calibri" panose="020F0502020204030204" pitchFamily="34" charset="0"/>
            </a:endParaRPr>
          </a:p>
          <a:p>
            <a:pPr marL="342900" indent="-342900" algn="just">
              <a:buClr>
                <a:srgbClr val="94CE09"/>
              </a:buClr>
              <a:buFont typeface="Arial" panose="020B0604020202020204" pitchFamily="34" charset="0"/>
              <a:buChar char="•"/>
            </a:pPr>
            <a:r>
              <a:rPr lang="en-GB" sz="1250" dirty="0">
                <a:solidFill>
                  <a:srgbClr val="585858"/>
                </a:solidFill>
                <a:latin typeface="+mn-lt"/>
                <a:cs typeface="Calibri" panose="020F0502020204030204" pitchFamily="34" charset="0"/>
              </a:rPr>
              <a:t>Completion of the guidance documents is the second project success (following completion of the workshops) and allows the project to begin the development stage. </a:t>
            </a:r>
          </a:p>
          <a:p>
            <a:pPr marL="342900" indent="-342900">
              <a:buFont typeface="Arial" panose="020B0604020202020204" pitchFamily="34" charset="0"/>
              <a:buChar char="•"/>
            </a:pPr>
            <a:endParaRPr lang="en-GB" sz="1250" dirty="0">
              <a:solidFill>
                <a:srgbClr val="585858"/>
              </a:solidFill>
              <a:latin typeface="+mn-lt"/>
              <a:cs typeface="Calibri" panose="020F0502020204030204" pitchFamily="34" charset="0"/>
            </a:endParaRPr>
          </a:p>
          <a:p>
            <a:endParaRPr lang="en-GB" sz="1250" dirty="0">
              <a:solidFill>
                <a:srgbClr val="585858"/>
              </a:solidFill>
              <a:latin typeface="+mn-lt"/>
              <a:cs typeface="Calibri" panose="020F0502020204030204" pitchFamily="34" charset="0"/>
            </a:endParaRP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a:extLst>
              <a:ext uri="{FF2B5EF4-FFF2-40B4-BE49-F238E27FC236}">
                <a16:creationId xmlns="" xmlns:a16="http://schemas.microsoft.com/office/drawing/2014/main" id="{AE82CEB0-3FC7-43CC-9D7A-330A416E1CE3}"/>
              </a:ext>
            </a:extLst>
          </p:cNvPr>
          <p:cNvPicPr>
            <a:picLocks noChangeAspect="1"/>
          </p:cNvPicPr>
          <p:nvPr/>
        </p:nvPicPr>
        <p:blipFill rotWithShape="1">
          <a:blip r:embed="rId2"/>
          <a:srcRect l="25300" t="11168" r="24866" b="11436"/>
          <a:stretch/>
        </p:blipFill>
        <p:spPr>
          <a:xfrm>
            <a:off x="6048036" y="1537010"/>
            <a:ext cx="2741902" cy="239531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 xmlns:a16="http://schemas.microsoft.com/office/drawing/2014/main" id="{5691EC1B-2593-4D12-A652-124E2B495077}"/>
              </a:ext>
            </a:extLst>
          </p:cNvPr>
          <p:cNvPicPr>
            <a:picLocks noChangeAspect="1"/>
          </p:cNvPicPr>
          <p:nvPr/>
        </p:nvPicPr>
        <p:blipFill rotWithShape="1">
          <a:blip r:embed="rId3"/>
          <a:srcRect l="26161" t="9371" r="26162" b="7127"/>
          <a:stretch/>
        </p:blipFill>
        <p:spPr>
          <a:xfrm>
            <a:off x="6105609" y="4099383"/>
            <a:ext cx="2538329" cy="25006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853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Engagement</a:t>
            </a: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Rectangle 3">
            <a:extLst>
              <a:ext uri="{FF2B5EF4-FFF2-40B4-BE49-F238E27FC236}">
                <a16:creationId xmlns:a16="http://schemas.microsoft.com/office/drawing/2014/main" xmlns="" id="{B0025555-D26F-4979-9237-4D0026DE9926}"/>
              </a:ext>
            </a:extLst>
          </p:cNvPr>
          <p:cNvSpPr/>
          <p:nvPr/>
        </p:nvSpPr>
        <p:spPr>
          <a:xfrm>
            <a:off x="304800" y="1459012"/>
            <a:ext cx="5341088" cy="5709255"/>
          </a:xfrm>
          <a:prstGeom prst="rect">
            <a:avLst/>
          </a:prstGeom>
        </p:spPr>
        <p:txBody>
          <a:bodyPr wrap="square">
            <a:spAutoFit/>
          </a:bodyPr>
          <a:lstStyle/>
          <a:p>
            <a:pPr>
              <a:lnSpc>
                <a:spcPts val="1800"/>
              </a:lnSpc>
              <a:spcBef>
                <a:spcPts val="200"/>
              </a:spcBef>
              <a:buClr>
                <a:srgbClr val="94CE09"/>
              </a:buClr>
              <a:defRPr/>
            </a:pPr>
            <a:r>
              <a:rPr lang="en-GB" sz="1400" dirty="0" smtClean="0">
                <a:solidFill>
                  <a:srgbClr val="003F72"/>
                </a:solidFill>
                <a:latin typeface="+mn-lt"/>
              </a:rPr>
              <a:t>Current Engagement </a:t>
            </a:r>
            <a:r>
              <a:rPr lang="en-GB" sz="1400" dirty="0" smtClean="0">
                <a:solidFill>
                  <a:srgbClr val="003F72"/>
                </a:solidFill>
                <a:latin typeface="+mn-lt"/>
              </a:rPr>
              <a:t>Activities</a:t>
            </a:r>
          </a:p>
          <a:p>
            <a:pPr>
              <a:spcBef>
                <a:spcPts val="0"/>
              </a:spcBef>
              <a:buClr>
                <a:srgbClr val="94CE09"/>
              </a:buClr>
              <a:defRPr/>
            </a:pPr>
            <a:endParaRPr lang="en-GB" sz="1400" dirty="0" smtClean="0">
              <a:solidFill>
                <a:srgbClr val="003F72"/>
              </a:solidFill>
              <a:latin typeface="+mn-lt"/>
            </a:endParaRPr>
          </a:p>
          <a:p>
            <a:pPr marL="285750" lvl="1" indent="-285750" algn="just">
              <a:lnSpc>
                <a:spcPts val="1800"/>
              </a:lnSpc>
              <a:spcBef>
                <a:spcPts val="200"/>
              </a:spcBef>
              <a:buClr>
                <a:srgbClr val="94CE09"/>
              </a:buClr>
              <a:buFont typeface="Arial" panose="020B0604020202020204" pitchFamily="34" charset="0"/>
              <a:buChar char="•"/>
              <a:defRPr/>
            </a:pPr>
            <a:r>
              <a:rPr lang="en-GB" sz="1400" dirty="0" smtClean="0">
                <a:solidFill>
                  <a:srgbClr val="585858"/>
                </a:solidFill>
                <a:latin typeface="+mn-lt"/>
                <a:cs typeface="Calibri" panose="020F0502020204030204" pitchFamily="34" charset="0"/>
              </a:rPr>
              <a:t>First </a:t>
            </a:r>
            <a:r>
              <a:rPr lang="en-GB" sz="1400" dirty="0">
                <a:solidFill>
                  <a:srgbClr val="585858"/>
                </a:solidFill>
                <a:latin typeface="+mn-lt"/>
                <a:cs typeface="Calibri" panose="020F0502020204030204" pitchFamily="34" charset="0"/>
              </a:rPr>
              <a:t>MCR email delivered to all segments</a:t>
            </a:r>
          </a:p>
          <a:p>
            <a:pPr marL="285750" lvl="1"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Dedicated </a:t>
            </a:r>
            <a:r>
              <a:rPr lang="en-GB" sz="1400" dirty="0">
                <a:solidFill>
                  <a:srgbClr val="585858"/>
                </a:solidFill>
                <a:latin typeface="+mn-lt"/>
                <a:cs typeface="Calibri" panose="020F0502020204030204" pitchFamily="34" charset="0"/>
              </a:rPr>
              <a:t>MCR pages on website</a:t>
            </a:r>
          </a:p>
          <a:p>
            <a:pPr marL="285750" lvl="1"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MCR </a:t>
            </a:r>
            <a:r>
              <a:rPr lang="en-GB" sz="1400" dirty="0">
                <a:solidFill>
                  <a:srgbClr val="585858"/>
                </a:solidFill>
                <a:latin typeface="+mn-lt"/>
                <a:cs typeface="Calibri" panose="020F0502020204030204" pitchFamily="34" charset="0"/>
              </a:rPr>
              <a:t>included in employer bulletins and social media activity</a:t>
            </a:r>
          </a:p>
          <a:p>
            <a:pPr>
              <a:lnSpc>
                <a:spcPts val="1800"/>
              </a:lnSpc>
              <a:spcBef>
                <a:spcPts val="200"/>
              </a:spcBef>
              <a:buClr>
                <a:srgbClr val="94CE09"/>
              </a:buClr>
              <a:defRPr/>
            </a:pPr>
            <a:endParaRPr lang="en-GB" sz="1400" dirty="0" smtClean="0">
              <a:solidFill>
                <a:srgbClr val="003F72"/>
              </a:solidFill>
              <a:latin typeface="+mn-lt"/>
            </a:endParaRPr>
          </a:p>
          <a:p>
            <a:pPr>
              <a:lnSpc>
                <a:spcPts val="1800"/>
              </a:lnSpc>
              <a:spcBef>
                <a:spcPts val="200"/>
              </a:spcBef>
              <a:buClr>
                <a:srgbClr val="94CE09"/>
              </a:buClr>
              <a:defRPr/>
            </a:pPr>
            <a:r>
              <a:rPr lang="en-GB" sz="1400" dirty="0" smtClean="0">
                <a:solidFill>
                  <a:srgbClr val="003F72"/>
                </a:solidFill>
                <a:latin typeface="+mn-lt"/>
              </a:rPr>
              <a:t>Current Training </a:t>
            </a:r>
            <a:r>
              <a:rPr lang="en-GB" sz="1400" dirty="0" smtClean="0">
                <a:solidFill>
                  <a:srgbClr val="003F72"/>
                </a:solidFill>
                <a:latin typeface="+mn-lt"/>
              </a:rPr>
              <a:t>Activities</a:t>
            </a:r>
          </a:p>
          <a:p>
            <a:pPr>
              <a:spcBef>
                <a:spcPts val="0"/>
              </a:spcBef>
              <a:buClr>
                <a:srgbClr val="94CE09"/>
              </a:buClr>
              <a:defRPr/>
            </a:pPr>
            <a:endParaRPr lang="en-GB" sz="1400" dirty="0">
              <a:solidFill>
                <a:srgbClr val="003F72"/>
              </a:solidFill>
              <a:latin typeface="+mn-lt"/>
            </a:endParaRPr>
          </a:p>
          <a:p>
            <a:pPr marL="285750" lvl="1"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MCR </a:t>
            </a:r>
            <a:r>
              <a:rPr lang="en-GB" sz="1400" dirty="0">
                <a:solidFill>
                  <a:srgbClr val="585858"/>
                </a:solidFill>
                <a:latin typeface="+mn-lt"/>
                <a:cs typeface="Calibri" panose="020F0502020204030204" pitchFamily="34" charset="0"/>
              </a:rPr>
              <a:t>bespoke webinar started in February </a:t>
            </a:r>
          </a:p>
          <a:p>
            <a:pPr marL="285750" lvl="1"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Four webinars per month to be delivered</a:t>
            </a:r>
          </a:p>
          <a:p>
            <a:pPr marL="285750" lvl="1"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Currently all full </a:t>
            </a:r>
            <a:r>
              <a:rPr lang="en-GB" sz="1400" dirty="0">
                <a:solidFill>
                  <a:srgbClr val="585858"/>
                </a:solidFill>
                <a:latin typeface="+mn-lt"/>
                <a:cs typeface="Calibri" panose="020F0502020204030204" pitchFamily="34" charset="0"/>
              </a:rPr>
              <a:t>booked – further dates to be announced</a:t>
            </a:r>
            <a:endParaRPr lang="en-GB" sz="1400" dirty="0">
              <a:solidFill>
                <a:srgbClr val="585858"/>
              </a:solidFill>
              <a:latin typeface="+mn-lt"/>
              <a:cs typeface="Calibri" panose="020F0502020204030204" pitchFamily="34" charset="0"/>
            </a:endParaRPr>
          </a:p>
          <a:p>
            <a:pPr>
              <a:lnSpc>
                <a:spcPts val="1800"/>
              </a:lnSpc>
              <a:spcBef>
                <a:spcPts val="200"/>
              </a:spcBef>
              <a:buClr>
                <a:srgbClr val="94CE09"/>
              </a:buClr>
              <a:defRPr/>
            </a:pPr>
            <a:endParaRPr lang="en-GB" sz="1400" dirty="0" smtClean="0">
              <a:solidFill>
                <a:srgbClr val="003F72"/>
              </a:solidFill>
              <a:latin typeface="+mn-lt"/>
            </a:endParaRPr>
          </a:p>
          <a:p>
            <a:pPr>
              <a:lnSpc>
                <a:spcPts val="1800"/>
              </a:lnSpc>
              <a:spcBef>
                <a:spcPts val="200"/>
              </a:spcBef>
              <a:buClr>
                <a:srgbClr val="94CE09"/>
              </a:buClr>
              <a:defRPr/>
            </a:pPr>
            <a:r>
              <a:rPr lang="en-GB" sz="1400" dirty="0" smtClean="0">
                <a:solidFill>
                  <a:srgbClr val="003F72"/>
                </a:solidFill>
                <a:latin typeface="+mn-lt"/>
              </a:rPr>
              <a:t>Future </a:t>
            </a:r>
            <a:r>
              <a:rPr lang="en-GB" sz="1400" dirty="0">
                <a:solidFill>
                  <a:srgbClr val="003F72"/>
                </a:solidFill>
                <a:latin typeface="+mn-lt"/>
              </a:rPr>
              <a:t>Engagement </a:t>
            </a:r>
            <a:r>
              <a:rPr lang="en-GB" sz="1400" dirty="0" smtClean="0">
                <a:solidFill>
                  <a:srgbClr val="003F72"/>
                </a:solidFill>
                <a:latin typeface="+mn-lt"/>
              </a:rPr>
              <a:t>Activities</a:t>
            </a:r>
          </a:p>
          <a:p>
            <a:pPr>
              <a:spcBef>
                <a:spcPts val="0"/>
              </a:spcBef>
              <a:buClr>
                <a:srgbClr val="94CE09"/>
              </a:buClr>
              <a:defRPr/>
            </a:pPr>
            <a:endParaRPr lang="en-GB" sz="1400" dirty="0">
              <a:solidFill>
                <a:srgbClr val="003F72"/>
              </a:solidFill>
              <a:latin typeface="+mn-lt"/>
            </a:endParaRPr>
          </a:p>
          <a:p>
            <a:pPr marL="285750" lvl="1"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Further MCR email campaigns to signpost key events</a:t>
            </a:r>
            <a:endParaRPr lang="en-GB" sz="1400" dirty="0">
              <a:solidFill>
                <a:srgbClr val="585858"/>
              </a:solidFill>
              <a:latin typeface="+mn-lt"/>
              <a:cs typeface="Calibri" panose="020F0502020204030204" pitchFamily="34" charset="0"/>
            </a:endParaRPr>
          </a:p>
          <a:p>
            <a:pPr marL="285750" lvl="1"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MCR specific news stories on website</a:t>
            </a:r>
            <a:endParaRPr lang="en-GB" sz="1400" dirty="0">
              <a:solidFill>
                <a:srgbClr val="585858"/>
              </a:solidFill>
              <a:latin typeface="+mn-lt"/>
              <a:cs typeface="Calibri" panose="020F0502020204030204" pitchFamily="34" charset="0"/>
            </a:endParaRPr>
          </a:p>
          <a:p>
            <a:pPr lvl="1">
              <a:lnSpc>
                <a:spcPts val="1800"/>
              </a:lnSpc>
              <a:spcBef>
                <a:spcPts val="200"/>
              </a:spcBef>
              <a:buClr>
                <a:srgbClr val="94CE09"/>
              </a:buClr>
              <a:defRPr/>
            </a:pPr>
            <a:endParaRPr lang="en-GB" sz="1100" dirty="0">
              <a:solidFill>
                <a:schemeClr val="tx1">
                  <a:lumMod val="65000"/>
                  <a:lumOff val="35000"/>
                </a:schemeClr>
              </a:solidFill>
              <a:latin typeface="+mn-lt"/>
            </a:endParaRPr>
          </a:p>
          <a:p>
            <a:pPr>
              <a:lnSpc>
                <a:spcPts val="1800"/>
              </a:lnSpc>
              <a:spcBef>
                <a:spcPts val="200"/>
              </a:spcBef>
              <a:buClr>
                <a:srgbClr val="94CE09"/>
              </a:buClr>
              <a:defRPr/>
            </a:pPr>
            <a:r>
              <a:rPr lang="en-GB" sz="1400" dirty="0" smtClean="0">
                <a:solidFill>
                  <a:srgbClr val="003F72"/>
                </a:solidFill>
                <a:latin typeface="+mn-lt"/>
              </a:rPr>
              <a:t>Future </a:t>
            </a:r>
            <a:r>
              <a:rPr lang="en-GB" sz="1400" dirty="0">
                <a:solidFill>
                  <a:srgbClr val="003F72"/>
                </a:solidFill>
                <a:latin typeface="+mn-lt"/>
              </a:rPr>
              <a:t>Training </a:t>
            </a:r>
            <a:r>
              <a:rPr lang="en-GB" sz="1400" dirty="0" smtClean="0">
                <a:solidFill>
                  <a:srgbClr val="003F72"/>
                </a:solidFill>
                <a:latin typeface="+mn-lt"/>
              </a:rPr>
              <a:t>Activities</a:t>
            </a:r>
          </a:p>
          <a:p>
            <a:pPr>
              <a:spcBef>
                <a:spcPts val="0"/>
              </a:spcBef>
              <a:buClr>
                <a:srgbClr val="94CE09"/>
              </a:buClr>
              <a:defRPr/>
            </a:pPr>
            <a:endParaRPr lang="en-GB" sz="1400" dirty="0">
              <a:solidFill>
                <a:srgbClr val="003F72"/>
              </a:solidFill>
              <a:latin typeface="+mn-lt"/>
            </a:endParaRPr>
          </a:p>
          <a:p>
            <a:pPr marL="285750" lvl="1"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New MCR webinars to cover specific areas of new process</a:t>
            </a:r>
            <a:endParaRPr lang="en-GB" sz="1400" dirty="0">
              <a:solidFill>
                <a:srgbClr val="585858"/>
              </a:solidFill>
              <a:latin typeface="+mn-lt"/>
              <a:cs typeface="Calibri" panose="020F0502020204030204" pitchFamily="34" charset="0"/>
            </a:endParaRPr>
          </a:p>
          <a:p>
            <a:pPr marL="285750" lvl="1"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Focus group event</a:t>
            </a:r>
            <a:endParaRPr lang="en-GB" sz="1400" dirty="0">
              <a:solidFill>
                <a:srgbClr val="585858"/>
              </a:solidFill>
              <a:latin typeface="+mn-lt"/>
              <a:cs typeface="Calibri" panose="020F0502020204030204" pitchFamily="34" charset="0"/>
            </a:endParaRPr>
          </a:p>
          <a:p>
            <a:pPr marL="285750" indent="-285750">
              <a:lnSpc>
                <a:spcPts val="1800"/>
              </a:lnSpc>
              <a:spcBef>
                <a:spcPts val="200"/>
              </a:spcBef>
              <a:buClr>
                <a:srgbClr val="94CE09"/>
              </a:buClr>
              <a:buFont typeface="Arial" panose="020B0604020202020204" pitchFamily="34" charset="0"/>
              <a:buChar char="•"/>
              <a:defRPr/>
            </a:pPr>
            <a:endParaRPr lang="en-GB" sz="1100" dirty="0">
              <a:solidFill>
                <a:schemeClr val="tx1">
                  <a:lumMod val="65000"/>
                  <a:lumOff val="35000"/>
                </a:schemeClr>
              </a:solidFill>
              <a:latin typeface="Aller Light" panose="020B0503040302020204" pitchFamily="34" charset="0"/>
            </a:endParaRPr>
          </a:p>
        </p:txBody>
      </p:sp>
      <p:pic>
        <p:nvPicPr>
          <p:cNvPr id="8" name="Picture 2">
            <a:extLst>
              <a:ext uri="{FF2B5EF4-FFF2-40B4-BE49-F238E27FC236}">
                <a16:creationId xmlns:a16="http://schemas.microsoft.com/office/drawing/2014/main" xmlns="" id="{FD2C9B30-6534-451D-A18A-9AB99D5AD7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05" t="10714" r="33989" b="4017"/>
          <a:stretch/>
        </p:blipFill>
        <p:spPr bwMode="auto">
          <a:xfrm>
            <a:off x="6341310" y="1483886"/>
            <a:ext cx="1589640" cy="2308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xmlns="" id="{798CAE52-7D44-4361-A8AF-637F62CD00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60" t="10045" r="21690" b="9263"/>
          <a:stretch/>
        </p:blipFill>
        <p:spPr bwMode="auto">
          <a:xfrm>
            <a:off x="5824478" y="4053999"/>
            <a:ext cx="2623303" cy="2093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7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mj-lt"/>
                <a:cs typeface="Calibri" panose="020F0502020204030204" pitchFamily="34" charset="0"/>
              </a:rPr>
              <a:t>MCR Template</a:t>
            </a:r>
          </a:p>
        </p:txBody>
      </p:sp>
      <p:sp>
        <p:nvSpPr>
          <p:cNvPr id="2" name="AutoShape 4" descr="Image result for teachers pensions employer port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Rectangle 3">
            <a:extLst>
              <a:ext uri="{FF2B5EF4-FFF2-40B4-BE49-F238E27FC236}">
                <a16:creationId xmlns="" xmlns:a16="http://schemas.microsoft.com/office/drawing/2014/main" id="{B0025555-D26F-4979-9237-4D0026DE9926}"/>
              </a:ext>
            </a:extLst>
          </p:cNvPr>
          <p:cNvSpPr/>
          <p:nvPr/>
        </p:nvSpPr>
        <p:spPr>
          <a:xfrm>
            <a:off x="304800" y="3610397"/>
            <a:ext cx="8467060" cy="3349635"/>
          </a:xfrm>
          <a:prstGeom prst="rect">
            <a:avLst/>
          </a:prstGeom>
        </p:spPr>
        <p:txBody>
          <a:bodyPr wrap="square">
            <a:spAutoFit/>
          </a:bodyPr>
          <a:lstStyle/>
          <a:p>
            <a:pPr marL="285750" indent="-285750">
              <a:lnSpc>
                <a:spcPts val="1800"/>
              </a:lnSpc>
              <a:spcBef>
                <a:spcPts val="200"/>
              </a:spcBef>
              <a:buClr>
                <a:srgbClr val="94CE09"/>
              </a:buClr>
              <a:buFont typeface="Arial" panose="020B0604020202020204" pitchFamily="34" charset="0"/>
              <a:buChar char="•"/>
              <a:defRPr/>
            </a:pPr>
            <a:endParaRPr lang="en-GB" sz="1600" dirty="0">
              <a:solidFill>
                <a:srgbClr val="585858"/>
              </a:solidFill>
              <a:latin typeface="+mn-lt"/>
            </a:endParaRPr>
          </a:p>
          <a:p>
            <a:pPr marL="285750"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MCR </a:t>
            </a:r>
            <a:r>
              <a:rPr lang="en-GB" sz="1400" dirty="0" smtClean="0">
                <a:solidFill>
                  <a:srgbClr val="585858"/>
                </a:solidFill>
                <a:latin typeface="+mn-lt"/>
                <a:cs typeface="Calibri" panose="020F0502020204030204" pitchFamily="34" charset="0"/>
              </a:rPr>
              <a:t>template </a:t>
            </a:r>
            <a:r>
              <a:rPr lang="en-GB" sz="1400" dirty="0">
                <a:solidFill>
                  <a:srgbClr val="585858"/>
                </a:solidFill>
                <a:latin typeface="+mn-lt"/>
                <a:cs typeface="Calibri" panose="020F0502020204030204" pitchFamily="34" charset="0"/>
              </a:rPr>
              <a:t>is now currently at user </a:t>
            </a:r>
            <a:r>
              <a:rPr lang="en-GB" sz="1400" dirty="0" smtClean="0">
                <a:solidFill>
                  <a:srgbClr val="585858"/>
                </a:solidFill>
                <a:latin typeface="+mn-lt"/>
                <a:cs typeface="Calibri" panose="020F0502020204030204" pitchFamily="34" charset="0"/>
              </a:rPr>
              <a:t>testing</a:t>
            </a:r>
            <a:endParaRPr lang="en-GB" sz="1400" dirty="0">
              <a:solidFill>
                <a:srgbClr val="585858"/>
              </a:solidFill>
              <a:latin typeface="+mn-lt"/>
              <a:cs typeface="Calibri" panose="020F0502020204030204" pitchFamily="34" charset="0"/>
            </a:endParaRPr>
          </a:p>
          <a:p>
            <a:pPr marL="285750" indent="-285750" algn="just">
              <a:lnSpc>
                <a:spcPts val="1800"/>
              </a:lnSpc>
              <a:spcBef>
                <a:spcPts val="200"/>
              </a:spcBef>
              <a:buClr>
                <a:srgbClr val="94CE09"/>
              </a:buClr>
              <a:buFont typeface="Arial" panose="020B0604020202020204" pitchFamily="34" charset="0"/>
              <a:buChar char="•"/>
              <a:defRPr/>
            </a:pPr>
            <a:endParaRPr lang="en-GB" sz="1400" dirty="0">
              <a:solidFill>
                <a:srgbClr val="585858"/>
              </a:solidFill>
              <a:latin typeface="+mn-lt"/>
              <a:cs typeface="Calibri" panose="020F0502020204030204" pitchFamily="34" charset="0"/>
            </a:endParaRPr>
          </a:p>
          <a:p>
            <a:pPr marL="285750"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Upon inputting the necessary service information, the template will automatically calculate the contributions values due and produce a confirmation receipt once uploaded to the Employer </a:t>
            </a:r>
            <a:r>
              <a:rPr lang="en-GB" sz="1400" dirty="0" smtClean="0">
                <a:solidFill>
                  <a:srgbClr val="585858"/>
                </a:solidFill>
                <a:latin typeface="+mn-lt"/>
                <a:cs typeface="Calibri" panose="020F0502020204030204" pitchFamily="34" charset="0"/>
              </a:rPr>
              <a:t>Portal</a:t>
            </a:r>
            <a:endParaRPr lang="en-GB" sz="1400" dirty="0">
              <a:solidFill>
                <a:srgbClr val="585858"/>
              </a:solidFill>
              <a:latin typeface="+mn-lt"/>
              <a:cs typeface="Calibri" panose="020F0502020204030204" pitchFamily="34" charset="0"/>
            </a:endParaRPr>
          </a:p>
          <a:p>
            <a:pPr marL="285750" indent="-285750" algn="just">
              <a:lnSpc>
                <a:spcPts val="1800"/>
              </a:lnSpc>
              <a:spcBef>
                <a:spcPts val="200"/>
              </a:spcBef>
              <a:buClr>
                <a:srgbClr val="94CE09"/>
              </a:buClr>
              <a:buFont typeface="Arial" panose="020B0604020202020204" pitchFamily="34" charset="0"/>
              <a:buChar char="•"/>
              <a:defRPr/>
            </a:pPr>
            <a:endParaRPr lang="en-GB" sz="1400" dirty="0">
              <a:solidFill>
                <a:srgbClr val="585858"/>
              </a:solidFill>
              <a:latin typeface="+mn-lt"/>
              <a:cs typeface="Calibri" panose="020F0502020204030204" pitchFamily="34" charset="0"/>
            </a:endParaRPr>
          </a:p>
          <a:p>
            <a:pPr marL="285750"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STOP errors and WARNING errors have been developed to highlight areas where the data provided is incorrect or does not conform to the file </a:t>
            </a:r>
            <a:r>
              <a:rPr lang="en-GB" sz="1400" dirty="0" smtClean="0">
                <a:solidFill>
                  <a:srgbClr val="585858"/>
                </a:solidFill>
                <a:latin typeface="+mn-lt"/>
                <a:cs typeface="Calibri" panose="020F0502020204030204" pitchFamily="34" charset="0"/>
              </a:rPr>
              <a:t>conventions </a:t>
            </a:r>
            <a:endParaRPr lang="en-GB" sz="1400" dirty="0">
              <a:solidFill>
                <a:srgbClr val="585858"/>
              </a:solidFill>
              <a:latin typeface="+mn-lt"/>
              <a:cs typeface="Calibri" panose="020F0502020204030204" pitchFamily="34" charset="0"/>
            </a:endParaRPr>
          </a:p>
          <a:p>
            <a:pPr marL="285750" indent="-285750" algn="just">
              <a:lnSpc>
                <a:spcPts val="1800"/>
              </a:lnSpc>
              <a:spcBef>
                <a:spcPts val="200"/>
              </a:spcBef>
              <a:buClr>
                <a:srgbClr val="94CE09"/>
              </a:buClr>
              <a:buFont typeface="Arial" panose="020B0604020202020204" pitchFamily="34" charset="0"/>
              <a:buChar char="•"/>
              <a:defRPr/>
            </a:pPr>
            <a:endParaRPr lang="en-GB" sz="1400" dirty="0">
              <a:solidFill>
                <a:srgbClr val="585858"/>
              </a:solidFill>
              <a:latin typeface="+mn-lt"/>
              <a:cs typeface="Calibri" panose="020F0502020204030204" pitchFamily="34" charset="0"/>
            </a:endParaRPr>
          </a:p>
          <a:p>
            <a:pPr marL="285750"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User Guidance has also been attached (via a </a:t>
            </a:r>
            <a:r>
              <a:rPr lang="en-GB" sz="1400" dirty="0" smtClean="0">
                <a:solidFill>
                  <a:srgbClr val="585858"/>
                </a:solidFill>
                <a:latin typeface="+mn-lt"/>
                <a:cs typeface="Calibri" panose="020F0502020204030204" pitchFamily="34" charset="0"/>
              </a:rPr>
              <a:t>link button)</a:t>
            </a:r>
            <a:endParaRPr lang="en-GB" sz="1400" dirty="0">
              <a:solidFill>
                <a:srgbClr val="585858"/>
              </a:solidFill>
              <a:latin typeface="+mn-lt"/>
              <a:cs typeface="Calibri" panose="020F0502020204030204" pitchFamily="34" charset="0"/>
            </a:endParaRPr>
          </a:p>
          <a:p>
            <a:pPr marL="285750" indent="-285750" algn="just">
              <a:lnSpc>
                <a:spcPts val="1800"/>
              </a:lnSpc>
              <a:spcBef>
                <a:spcPts val="200"/>
              </a:spcBef>
              <a:buClr>
                <a:srgbClr val="94CE09"/>
              </a:buClr>
              <a:buFont typeface="Arial" panose="020B0604020202020204" pitchFamily="34" charset="0"/>
              <a:buChar char="•"/>
              <a:defRPr/>
            </a:pPr>
            <a:endParaRPr lang="en-GB" sz="1400" dirty="0">
              <a:solidFill>
                <a:srgbClr val="585858"/>
              </a:solidFill>
              <a:latin typeface="+mn-lt"/>
              <a:cs typeface="Calibri" panose="020F0502020204030204" pitchFamily="34" charset="0"/>
            </a:endParaRPr>
          </a:p>
          <a:p>
            <a:pPr marL="285750" indent="-285750" algn="just">
              <a:lnSpc>
                <a:spcPts val="1800"/>
              </a:lnSpc>
              <a:spcBef>
                <a:spcPts val="200"/>
              </a:spcBef>
              <a:buClr>
                <a:srgbClr val="94CE09"/>
              </a:buClr>
              <a:buFont typeface="Arial" panose="020B0604020202020204" pitchFamily="34" charset="0"/>
              <a:buChar char="•"/>
              <a:defRPr/>
            </a:pPr>
            <a:r>
              <a:rPr lang="en-GB" sz="1400" dirty="0">
                <a:solidFill>
                  <a:srgbClr val="585858"/>
                </a:solidFill>
                <a:latin typeface="+mn-lt"/>
                <a:cs typeface="Calibri" panose="020F0502020204030204" pitchFamily="34" charset="0"/>
              </a:rPr>
              <a:t>Import function has also been built to allow providers to review their automatically extracted data. </a:t>
            </a:r>
          </a:p>
          <a:p>
            <a:pPr marL="285750" indent="-285750">
              <a:lnSpc>
                <a:spcPts val="1800"/>
              </a:lnSpc>
              <a:spcBef>
                <a:spcPts val="200"/>
              </a:spcBef>
              <a:buClr>
                <a:srgbClr val="94CE09"/>
              </a:buClr>
              <a:buFont typeface="Arial" panose="020B0604020202020204" pitchFamily="34" charset="0"/>
              <a:buChar char="•"/>
              <a:defRPr/>
            </a:pPr>
            <a:endParaRPr lang="en-GB" sz="1100" dirty="0">
              <a:solidFill>
                <a:srgbClr val="585858"/>
              </a:solidFill>
              <a:latin typeface="+mn-lt"/>
            </a:endParaRPr>
          </a:p>
        </p:txBody>
      </p:sp>
      <p:pic>
        <p:nvPicPr>
          <p:cNvPr id="6" name="Picture 5">
            <a:extLst>
              <a:ext uri="{FF2B5EF4-FFF2-40B4-BE49-F238E27FC236}">
                <a16:creationId xmlns="" xmlns:a16="http://schemas.microsoft.com/office/drawing/2014/main" id="{9192BC56-0D22-42A2-91A3-7E18010B4217}"/>
              </a:ext>
            </a:extLst>
          </p:cNvPr>
          <p:cNvPicPr>
            <a:picLocks noChangeAspect="1"/>
          </p:cNvPicPr>
          <p:nvPr/>
        </p:nvPicPr>
        <p:blipFill rotWithShape="1">
          <a:blip r:embed="rId3"/>
          <a:srcRect l="1716" t="24635" r="3738" b="20642"/>
          <a:stretch/>
        </p:blipFill>
        <p:spPr>
          <a:xfrm>
            <a:off x="1067117" y="1424538"/>
            <a:ext cx="6942426" cy="2260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324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eachers Pensions">
      <a:dk1>
        <a:sysClr val="windowText" lastClr="000000"/>
      </a:dk1>
      <a:lt1>
        <a:sysClr val="window" lastClr="FFFFFF"/>
      </a:lt1>
      <a:dk2>
        <a:srgbClr val="1F497D"/>
      </a:dk2>
      <a:lt2>
        <a:srgbClr val="EEECE1"/>
      </a:lt2>
      <a:accent1>
        <a:srgbClr val="003F72"/>
      </a:accent1>
      <a:accent2>
        <a:srgbClr val="00AEEF"/>
      </a:accent2>
      <a:accent3>
        <a:srgbClr val="94CE09"/>
      </a:accent3>
      <a:accent4>
        <a:srgbClr val="702E99"/>
      </a:accent4>
      <a:accent5>
        <a:srgbClr val="585858"/>
      </a:accent5>
      <a:accent6>
        <a:srgbClr val="007A91"/>
      </a:accent6>
      <a:hlink>
        <a:srgbClr val="003F72"/>
      </a:hlink>
      <a:folHlink>
        <a:srgbClr val="003F72"/>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5054</TotalTime>
  <Words>1683</Words>
  <Application>Microsoft Office PowerPoint</Application>
  <PresentationFormat>On-screen Show (4:3)</PresentationFormat>
  <Paragraphs>266</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Monthly Contributions Reconciliation    May 2019     </vt:lpstr>
      <vt:lpstr>Monthly Contributions Reconciliation</vt:lpstr>
      <vt:lpstr>Monthly Contributions Reconciliation </vt:lpstr>
      <vt:lpstr>MCR Project Progress</vt:lpstr>
      <vt:lpstr>MCR Workshops</vt:lpstr>
      <vt:lpstr>MCR Workshops and Engagement</vt:lpstr>
      <vt:lpstr>MCR Guidance and Specification</vt:lpstr>
      <vt:lpstr>MCR Engagement</vt:lpstr>
      <vt:lpstr>MCR Template</vt:lpstr>
      <vt:lpstr>MCR Hot Topics</vt:lpstr>
      <vt:lpstr>MCR Hot Topics</vt:lpstr>
      <vt:lpstr>MCR Hot Topics</vt:lpstr>
      <vt:lpstr>MCR Hot Topics</vt:lpstr>
      <vt:lpstr>MCR Hot Topics</vt:lpstr>
      <vt:lpstr>MCR Hot Topics</vt:lpstr>
      <vt:lpstr>MCR Hot Topics</vt:lpstr>
      <vt:lpstr>Question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capita</cp:lastModifiedBy>
  <cp:revision>323</cp:revision>
  <cp:lastPrinted>2017-07-05T14:24:30Z</cp:lastPrinted>
  <dcterms:created xsi:type="dcterms:W3CDTF">2011-08-05T08:59:42Z</dcterms:created>
  <dcterms:modified xsi:type="dcterms:W3CDTF">2019-05-13T15:36:31Z</dcterms:modified>
</cp:coreProperties>
</file>