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6" r:id="rId5"/>
    <p:sldId id="302" r:id="rId6"/>
    <p:sldId id="301" r:id="rId7"/>
    <p:sldId id="293" r:id="rId8"/>
    <p:sldId id="296" r:id="rId9"/>
    <p:sldId id="312" r:id="rId10"/>
    <p:sldId id="303" r:id="rId11"/>
    <p:sldId id="310" r:id="rId12"/>
    <p:sldId id="311" r:id="rId13"/>
    <p:sldId id="300" r:id="rId14"/>
    <p:sldId id="304" r:id="rId15"/>
    <p:sldId id="299" r:id="rId16"/>
    <p:sldId id="305" r:id="rId17"/>
    <p:sldId id="306" r:id="rId18"/>
    <p:sldId id="307" r:id="rId19"/>
    <p:sldId id="30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72"/>
    <a:srgbClr val="94D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5FFA9C6D-FC29-4EB3-9038-619DFB6B88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80" y="552614"/>
            <a:ext cx="2837952" cy="85138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F08A4-9F57-4A3B-8E99-33C9F081CB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60724" y="4122574"/>
            <a:ext cx="8126413" cy="21828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0" indent="0">
              <a:buNone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75618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435AB-35E8-4298-989C-723591410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714" y="294125"/>
            <a:ext cx="5234817" cy="759423"/>
          </a:xfrm>
        </p:spPr>
        <p:txBody>
          <a:bodyPr anchor="b"/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pic>
        <p:nvPicPr>
          <p:cNvPr id="7" name="Picture 6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51B6C226-8ADC-42EA-A18E-CC086DA189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498" y="305155"/>
            <a:ext cx="1372485" cy="41174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3CBAD9F-49C8-4922-95C4-3B9F81EF1E0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4163" y="1258888"/>
            <a:ext cx="10861675" cy="50815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753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full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435AB-35E8-4298-989C-723591410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714" y="294125"/>
            <a:ext cx="5234817" cy="759423"/>
          </a:xfrm>
        </p:spPr>
        <p:txBody>
          <a:bodyPr anchor="b"/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pic>
        <p:nvPicPr>
          <p:cNvPr id="3" name="Picture 2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9BD70C8D-DFD7-4C1D-B020-44E0332954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498" y="305155"/>
            <a:ext cx="1372485" cy="41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28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FCF163-9626-4D11-902A-D61F7D555CB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6550" y="534988"/>
            <a:ext cx="5037138" cy="57531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578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FCF163-9626-4D11-902A-D61F7D555CB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6550" y="534988"/>
            <a:ext cx="5037138" cy="57531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A4189DF2-3DD9-4DC1-8C06-63E55E7AE7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r="1526"/>
          <a:stretch/>
        </p:blipFill>
        <p:spPr>
          <a:xfrm>
            <a:off x="5715000" y="0"/>
            <a:ext cx="647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54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654CF9C9-DA17-4B88-976C-81B753359D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498" y="305155"/>
            <a:ext cx="1372485" cy="41174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E18DF42-CF42-41A4-BBD6-03328307D36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7025" y="542925"/>
            <a:ext cx="5038725" cy="57896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9083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654CF9C9-DA17-4B88-976C-81B753359D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498" y="305155"/>
            <a:ext cx="1372485" cy="41174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E18DF42-CF42-41A4-BBD6-03328307D36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7025" y="542925"/>
            <a:ext cx="5038725" cy="57896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 descr="A person standing in a room&#10;&#10;Description automatically generated">
            <a:extLst>
              <a:ext uri="{FF2B5EF4-FFF2-40B4-BE49-F238E27FC236}">
                <a16:creationId xmlns:a16="http://schemas.microsoft.com/office/drawing/2014/main" id="{A3DAF69D-5D12-4820-BF23-F6549CED5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 r="699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3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DEA16-0A95-4108-9D20-2CA45E916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3275" y="1957388"/>
            <a:ext cx="6510338" cy="3919537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D592C0-76DD-4D04-9264-30C9FD868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23212" y="1957388"/>
            <a:ext cx="3463925" cy="3919537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D3DD341-3530-4C4C-B00A-EDAA3A92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BB61A7B-99A8-4175-8BF1-141D855160D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7268" y="1013408"/>
            <a:ext cx="10579870" cy="595458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[Optional Subtitle]</a:t>
            </a:r>
          </a:p>
        </p:txBody>
      </p:sp>
      <p:pic>
        <p:nvPicPr>
          <p:cNvPr id="7" name="Picture 6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40A9E569-9516-4C5F-B01D-3352106211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938" y="6225447"/>
            <a:ext cx="1080000" cy="3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12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DEA16-0A95-4108-9D20-2CA45E916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3275" y="1957388"/>
            <a:ext cx="6510338" cy="3919537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D592C0-76DD-4D04-9264-30C9FD868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23212" y="1957388"/>
            <a:ext cx="3463925" cy="3919537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D3DD341-3530-4C4C-B00A-EDAA3A92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A595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BB61A7B-99A8-4175-8BF1-141D855160D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7268" y="1013408"/>
            <a:ext cx="10579870" cy="595458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0">
                <a:solidFill>
                  <a:srgbClr val="5A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[Optional Subtitle]</a:t>
            </a:r>
          </a:p>
        </p:txBody>
      </p:sp>
      <p:pic>
        <p:nvPicPr>
          <p:cNvPr id="8" name="Picture 7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31FCFE34-90A2-400B-9FAF-93A41698E6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052" y="6078917"/>
            <a:ext cx="107999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51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DEA16-0A95-4108-9D20-2CA45E916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3275" y="1957388"/>
            <a:ext cx="6510338" cy="3919537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D592C0-76DD-4D04-9264-30C9FD868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23212" y="1957388"/>
            <a:ext cx="3463925" cy="3919537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D3DD341-3530-4C4C-B00A-EDAA3A92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BB61A7B-99A8-4175-8BF1-141D855160D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7268" y="1013408"/>
            <a:ext cx="10579870" cy="595458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[Optional Subtitle]</a:t>
            </a:r>
          </a:p>
        </p:txBody>
      </p:sp>
      <p:pic>
        <p:nvPicPr>
          <p:cNvPr id="8" name="Picture 7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9E61B1B8-B6D2-492E-9496-EF6183138F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938" y="6225447"/>
            <a:ext cx="1080000" cy="3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04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grey - lap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75EB2D3-936C-47A7-985A-6F4F204F34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46"/>
          <a:stretch/>
        </p:blipFill>
        <p:spPr>
          <a:xfrm>
            <a:off x="4811207" y="1594442"/>
            <a:ext cx="7380793" cy="4922422"/>
          </a:xfrm>
          <a:prstGeom prst="rect">
            <a:avLst/>
          </a:prstGeom>
          <a:effectLst/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AD6797B-3120-4F37-8882-711E08BEF6A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1957386"/>
            <a:ext cx="5490000" cy="3427200"/>
          </a:xfrm>
          <a:prstGeom prst="rect">
            <a:avLst/>
          </a:prstGeom>
          <a:noFill/>
        </p:spPr>
        <p:txBody>
          <a:bodyPr/>
          <a:lstStyle/>
          <a:p>
            <a:endParaRPr lang="en-GB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12DD1A4E-29AB-446B-9992-74FBFE62AF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269" y="239083"/>
            <a:ext cx="10580059" cy="755904"/>
          </a:xfrm>
        </p:spPr>
        <p:txBody>
          <a:bodyPr/>
          <a:lstStyle>
            <a:lvl1pPr>
              <a:defRPr>
                <a:solidFill>
                  <a:srgbClr val="5A5959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pic>
        <p:nvPicPr>
          <p:cNvPr id="7" name="Picture 6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D35C284A-C2F7-4895-B508-77DE52A1AA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052" y="6078917"/>
            <a:ext cx="1079998" cy="54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487E7-56EE-4E88-9294-0EFD66CDA66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8038" y="1258888"/>
            <a:ext cx="4306887" cy="5064125"/>
          </a:xfrm>
        </p:spPr>
        <p:txBody>
          <a:bodyPr/>
          <a:lstStyle>
            <a:lvl1pPr>
              <a:defRPr>
                <a:solidFill>
                  <a:srgbClr val="5A5959"/>
                </a:solidFill>
              </a:defRPr>
            </a:lvl1pPr>
            <a:lvl2pPr>
              <a:defRPr>
                <a:solidFill>
                  <a:srgbClr val="5A5959"/>
                </a:solidFill>
              </a:defRPr>
            </a:lvl2pPr>
            <a:lvl3pPr>
              <a:defRPr>
                <a:solidFill>
                  <a:srgbClr val="5A5959"/>
                </a:solidFill>
              </a:defRPr>
            </a:lvl3pPr>
            <a:lvl4pPr>
              <a:defRPr>
                <a:solidFill>
                  <a:srgbClr val="5A5959"/>
                </a:solidFill>
              </a:defRPr>
            </a:lvl4pPr>
            <a:lvl5pPr>
              <a:defRPr>
                <a:solidFill>
                  <a:srgbClr val="5A59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419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7A9139F5-423B-4052-9B88-7BF4947429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85" y="233301"/>
            <a:ext cx="2836800" cy="1418401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9D43ED4-5CC4-4C8E-9107-50683FC67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60724" y="4122574"/>
            <a:ext cx="8126413" cy="21828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911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- laptop (mock up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12DD1A4E-29AB-446B-9992-74FBFE62AF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269" y="239083"/>
            <a:ext cx="10580059" cy="7559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EDA74CB-9D61-4236-BF3C-28987A80C8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012" y="1649895"/>
            <a:ext cx="7608707" cy="5168348"/>
          </a:xfrm>
          <a:prstGeom prst="rect">
            <a:avLst/>
          </a:prstGeom>
        </p:spPr>
      </p:pic>
      <p:pic>
        <p:nvPicPr>
          <p:cNvPr id="7" name="Picture 6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1EB22A1A-DB62-4593-87EE-3E48A0D52D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938" y="6225447"/>
            <a:ext cx="1080000" cy="32400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F5652-6DF0-4987-9AA0-9ED48763100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08038" y="1276350"/>
            <a:ext cx="4246562" cy="50387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185780-C48C-44A9-BFD3-1AF4B176E4E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88059" y="2478677"/>
            <a:ext cx="4984742" cy="316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09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 Content and i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0A5685-ADC9-4197-AAEB-665323328B3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BBFE4450-7F64-45EF-B376-4CE1604EFE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5465" y="636608"/>
            <a:ext cx="3700984" cy="5584784"/>
          </a:xfrm>
          <a:prstGeom prst="rect">
            <a:avLst/>
          </a:prstGeom>
        </p:spPr>
      </p:pic>
      <p:sp>
        <p:nvSpPr>
          <p:cNvPr id="14" name="Title 5">
            <a:extLst>
              <a:ext uri="{FF2B5EF4-FFF2-40B4-BE49-F238E27FC236}">
                <a16:creationId xmlns:a16="http://schemas.microsoft.com/office/drawing/2014/main" id="{2E1570A4-A6E1-40A5-A54D-785D5EA5C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270" y="239083"/>
            <a:ext cx="4677543" cy="7559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style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D9A14C4-3F26-40EA-B979-9EC356897D1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7268" y="1013408"/>
            <a:ext cx="4677545" cy="595458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[Optional Subtitle]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B87D5B7D-3A59-4F6D-9FD4-2104571D29C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70433" y="1234388"/>
            <a:ext cx="3294000" cy="439090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GB" dirty="0"/>
          </a:p>
        </p:txBody>
      </p:sp>
      <p:pic>
        <p:nvPicPr>
          <p:cNvPr id="15" name="Picture 14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DDE831E9-33BC-471A-8724-2236A7D454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938" y="6301647"/>
            <a:ext cx="1080000" cy="3240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99225-1BAE-47C0-9EB5-646ED2D5F37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8038" y="1828800"/>
            <a:ext cx="4676775" cy="469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329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chart - blue bl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D3DD341-3530-4C4C-B00A-EDAA3A92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BB61A7B-99A8-4175-8BF1-141D855160D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7268" y="1013408"/>
            <a:ext cx="10579870" cy="595458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[Optional Subtitle]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3125CE8-3E26-4F5B-9F95-3C3F032DD021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078413" y="1925638"/>
            <a:ext cx="6470650" cy="4379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3" name="Picture 12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52C4B960-DC35-4CCF-ACAD-1EF4EEF8C6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938" y="6225447"/>
            <a:ext cx="1080000" cy="32400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C3790E-8A59-493F-99FE-A592D983D62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08038" y="1925638"/>
            <a:ext cx="3798887" cy="43799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5332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D932999-C3CD-0F47-A5B3-235D6AA8C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269" y="302881"/>
            <a:ext cx="10580059" cy="75590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1525AA-7961-B745-9BA3-51AB1F5FD7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7268" y="1092092"/>
            <a:ext cx="10580060" cy="3600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[Optional Subtitle]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0A61CBD-6E30-DA4C-95ED-E25348F896CD}"/>
              </a:ext>
            </a:extLst>
          </p:cNvPr>
          <p:cNvGrpSpPr/>
          <p:nvPr userDrawn="1"/>
        </p:nvGrpSpPr>
        <p:grpSpPr>
          <a:xfrm>
            <a:off x="807268" y="2126408"/>
            <a:ext cx="9472732" cy="3806391"/>
            <a:chOff x="807268" y="1700213"/>
            <a:chExt cx="9472732" cy="371431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235A604-EE79-8349-9A2C-4B9BD6C96471}"/>
                </a:ext>
              </a:extLst>
            </p:cNvPr>
            <p:cNvSpPr/>
            <p:nvPr/>
          </p:nvSpPr>
          <p:spPr>
            <a:xfrm>
              <a:off x="3467268" y="1742045"/>
              <a:ext cx="6812732" cy="6458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41750" marR="0" lvl="0" indent="-141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208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53BF5EB-AA5D-3246-9CC0-CEE4377D9D50}"/>
                </a:ext>
              </a:extLst>
            </p:cNvPr>
            <p:cNvSpPr/>
            <p:nvPr/>
          </p:nvSpPr>
          <p:spPr>
            <a:xfrm>
              <a:off x="3467268" y="2498692"/>
              <a:ext cx="6812732" cy="6458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208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F2E3A8-3FF4-F348-BCB0-27825B9B25AE}"/>
                </a:ext>
              </a:extLst>
            </p:cNvPr>
            <p:cNvSpPr/>
            <p:nvPr/>
          </p:nvSpPr>
          <p:spPr>
            <a:xfrm>
              <a:off x="3467268" y="3255338"/>
              <a:ext cx="6812732" cy="6458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208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9938FE7-D7B0-4F43-A103-00B998F3410D}"/>
                </a:ext>
              </a:extLst>
            </p:cNvPr>
            <p:cNvSpPr/>
            <p:nvPr/>
          </p:nvSpPr>
          <p:spPr>
            <a:xfrm>
              <a:off x="3467268" y="4011985"/>
              <a:ext cx="6812732" cy="6458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208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C22D230-B2AE-304D-A5FB-69091C86AAE6}"/>
                </a:ext>
              </a:extLst>
            </p:cNvPr>
            <p:cNvSpPr/>
            <p:nvPr userDrawn="1"/>
          </p:nvSpPr>
          <p:spPr>
            <a:xfrm>
              <a:off x="3467268" y="4768631"/>
              <a:ext cx="6812732" cy="6458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208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05872B3-0553-5544-945D-06E9698408FC}"/>
                </a:ext>
              </a:extLst>
            </p:cNvPr>
            <p:cNvGrpSpPr/>
            <p:nvPr/>
          </p:nvGrpSpPr>
          <p:grpSpPr>
            <a:xfrm>
              <a:off x="807268" y="1700213"/>
              <a:ext cx="2259782" cy="3672478"/>
              <a:chOff x="807268" y="1700213"/>
              <a:chExt cx="2273487" cy="3672478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1B25197-0884-6843-8475-481CC7D8A8F7}"/>
                  </a:ext>
                </a:extLst>
              </p:cNvPr>
              <p:cNvSpPr/>
              <p:nvPr/>
            </p:nvSpPr>
            <p:spPr>
              <a:xfrm>
                <a:off x="807268" y="1700213"/>
                <a:ext cx="2273487" cy="6458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CDCC770-80D5-2F47-8307-837761B09A18}"/>
                  </a:ext>
                </a:extLst>
              </p:cNvPr>
              <p:cNvSpPr/>
              <p:nvPr/>
            </p:nvSpPr>
            <p:spPr>
              <a:xfrm>
                <a:off x="807268" y="2456860"/>
                <a:ext cx="2273487" cy="64589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FDCF556-5A14-6145-AB2C-A1BDD65886E9}"/>
                  </a:ext>
                </a:extLst>
              </p:cNvPr>
              <p:cNvSpPr/>
              <p:nvPr/>
            </p:nvSpPr>
            <p:spPr>
              <a:xfrm>
                <a:off x="807268" y="3213506"/>
                <a:ext cx="2273487" cy="6458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EA001D7-7F21-3542-BA28-A238DBA653CE}"/>
                  </a:ext>
                </a:extLst>
              </p:cNvPr>
              <p:cNvSpPr/>
              <p:nvPr/>
            </p:nvSpPr>
            <p:spPr>
              <a:xfrm>
                <a:off x="807268" y="3970153"/>
                <a:ext cx="2273487" cy="64589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4956487-9A1D-FC43-B0A2-F921D3765798}"/>
                  </a:ext>
                </a:extLst>
              </p:cNvPr>
              <p:cNvSpPr/>
              <p:nvPr/>
            </p:nvSpPr>
            <p:spPr>
              <a:xfrm>
                <a:off x="807268" y="4726799"/>
                <a:ext cx="2273487" cy="6458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6328DC-1CC4-464E-A4F8-B5F9B9DE39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7268" y="2340305"/>
            <a:ext cx="2259782" cy="327084"/>
          </a:xfrm>
          <a:prstGeom prst="rect">
            <a:avLst/>
          </a:prstGeom>
        </p:spPr>
        <p:txBody>
          <a:bodyPr/>
          <a:lstStyle>
            <a:lvl1pPr algn="ctr">
              <a:defRPr sz="1800" b="1"/>
            </a:lvl1pPr>
            <a:lvl2pPr algn="ctr">
              <a:defRPr sz="1600" b="0"/>
            </a:lvl2pPr>
            <a:lvl3pPr algn="ctr">
              <a:defRPr sz="1600" b="0"/>
            </a:lvl3pPr>
            <a:lvl4pPr algn="ctr">
              <a:defRPr sz="1600" b="0"/>
            </a:lvl4pPr>
            <a:lvl5pPr algn="ctr">
              <a:defRPr sz="1600" b="0"/>
            </a:lvl5pPr>
          </a:lstStyle>
          <a:p>
            <a:pPr lvl="0"/>
            <a:r>
              <a:rPr lang="en-GB" dirty="0"/>
              <a:t>Click to edit Master text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F4CB34B-DD92-9849-A0A0-1C0235730C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7268" y="3111636"/>
            <a:ext cx="2259782" cy="327084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bg1"/>
                </a:solidFill>
              </a:defRPr>
            </a:lvl1pPr>
            <a:lvl2pPr algn="ctr">
              <a:defRPr sz="1600" b="0">
                <a:solidFill>
                  <a:schemeClr val="bg1"/>
                </a:solidFill>
              </a:defRPr>
            </a:lvl2pPr>
            <a:lvl3pPr algn="ctr">
              <a:defRPr sz="1600" b="0">
                <a:solidFill>
                  <a:schemeClr val="bg1"/>
                </a:solidFill>
              </a:defRPr>
            </a:lvl3pPr>
            <a:lvl4pPr algn="ctr">
              <a:defRPr sz="1600" b="0">
                <a:solidFill>
                  <a:schemeClr val="bg1"/>
                </a:solidFill>
              </a:defRPr>
            </a:lvl4pPr>
            <a:lvl5pPr algn="ctr">
              <a:defRPr sz="16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43E00F63-39B7-0645-AADC-051931D211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7268" y="3882966"/>
            <a:ext cx="2259782" cy="327084"/>
          </a:xfrm>
          <a:prstGeom prst="rect">
            <a:avLst/>
          </a:prstGeom>
        </p:spPr>
        <p:txBody>
          <a:bodyPr/>
          <a:lstStyle>
            <a:lvl1pPr algn="ctr">
              <a:defRPr sz="1800" b="1"/>
            </a:lvl1pPr>
            <a:lvl2pPr algn="ctr">
              <a:defRPr sz="1600" b="0"/>
            </a:lvl2pPr>
            <a:lvl3pPr algn="ctr">
              <a:defRPr sz="1600" b="0"/>
            </a:lvl3pPr>
            <a:lvl4pPr algn="ctr">
              <a:defRPr sz="1600" b="0"/>
            </a:lvl4pPr>
            <a:lvl5pPr algn="ctr">
              <a:defRPr sz="1600" b="0"/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C5E3EB21-D383-2B42-84C2-5F52F43BBFB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7268" y="4666738"/>
            <a:ext cx="2259782" cy="327084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bg1"/>
                </a:solidFill>
              </a:defRPr>
            </a:lvl1pPr>
            <a:lvl2pPr algn="ctr">
              <a:defRPr sz="1600" b="0">
                <a:solidFill>
                  <a:schemeClr val="bg1"/>
                </a:solidFill>
              </a:defRPr>
            </a:lvl2pPr>
            <a:lvl3pPr algn="ctr">
              <a:defRPr sz="1600" b="0">
                <a:solidFill>
                  <a:schemeClr val="bg1"/>
                </a:solidFill>
              </a:defRPr>
            </a:lvl3pPr>
            <a:lvl4pPr algn="ctr">
              <a:defRPr sz="1600" b="0">
                <a:solidFill>
                  <a:schemeClr val="bg1"/>
                </a:solidFill>
              </a:defRPr>
            </a:lvl4pPr>
            <a:lvl5pPr algn="ctr">
              <a:defRPr sz="16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7D3FCCFE-F3DC-7348-AE9C-80CD186596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7268" y="5438068"/>
            <a:ext cx="2259782" cy="327084"/>
          </a:xfrm>
          <a:prstGeom prst="rect">
            <a:avLst/>
          </a:prstGeom>
        </p:spPr>
        <p:txBody>
          <a:bodyPr/>
          <a:lstStyle>
            <a:lvl1pPr algn="ctr">
              <a:defRPr sz="1800" b="1"/>
            </a:lvl1pPr>
            <a:lvl2pPr algn="ctr">
              <a:defRPr sz="1600" b="0"/>
            </a:lvl2pPr>
            <a:lvl3pPr algn="ctr">
              <a:defRPr sz="1600" b="0"/>
            </a:lvl3pPr>
            <a:lvl4pPr algn="ctr">
              <a:defRPr sz="1600" b="0"/>
            </a:lvl4pPr>
            <a:lvl5pPr algn="ctr">
              <a:defRPr sz="1600" b="0"/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7E36CF3A-2DD7-1745-B6C2-83211F818B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67268" y="2232531"/>
            <a:ext cx="6421039" cy="661904"/>
          </a:xfrm>
          <a:prstGeom prst="rect">
            <a:avLst/>
          </a:prstGeom>
        </p:spPr>
        <p:txBody>
          <a:bodyPr anchor="ctr" anchorCtr="0"/>
          <a:lstStyle>
            <a:lvl1pPr algn="l">
              <a:defRPr sz="1800" b="0"/>
            </a:lvl1pPr>
            <a:lvl2pPr algn="l">
              <a:defRPr sz="1400" b="0"/>
            </a:lvl2pPr>
            <a:lvl3pPr algn="l">
              <a:defRPr sz="1400" b="0"/>
            </a:lvl3pPr>
            <a:lvl4pPr algn="l">
              <a:defRPr sz="1400" b="0"/>
            </a:lvl4pPr>
            <a:lvl5pPr algn="l">
              <a:defRPr sz="1400" b="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B38FD501-C999-1545-8FFD-0CA43DD706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67268" y="2957687"/>
            <a:ext cx="6421039" cy="661904"/>
          </a:xfrm>
          <a:prstGeom prst="rect">
            <a:avLst/>
          </a:prstGeom>
        </p:spPr>
        <p:txBody>
          <a:bodyPr anchor="ctr" anchorCtr="0"/>
          <a:lstStyle>
            <a:lvl1pPr algn="l">
              <a:defRPr sz="1800" b="0"/>
            </a:lvl1pPr>
            <a:lvl2pPr algn="l">
              <a:defRPr sz="1400" b="0"/>
            </a:lvl2pPr>
            <a:lvl3pPr algn="l">
              <a:defRPr sz="1400" b="0"/>
            </a:lvl3pPr>
            <a:lvl4pPr algn="l">
              <a:defRPr sz="1400" b="0"/>
            </a:lvl4pPr>
            <a:lvl5pPr algn="l">
              <a:defRPr sz="1400" b="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A9AB5E4E-D848-8940-9EFA-4E3AE3DFDF7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67268" y="3703839"/>
            <a:ext cx="6421039" cy="661904"/>
          </a:xfrm>
          <a:prstGeom prst="rect">
            <a:avLst/>
          </a:prstGeom>
        </p:spPr>
        <p:txBody>
          <a:bodyPr anchor="ctr" anchorCtr="0"/>
          <a:lstStyle>
            <a:lvl1pPr algn="l">
              <a:defRPr sz="1800" b="0"/>
            </a:lvl1pPr>
            <a:lvl2pPr algn="l">
              <a:defRPr sz="1400" b="0"/>
            </a:lvl2pPr>
            <a:lvl3pPr algn="l">
              <a:defRPr sz="1400" b="0"/>
            </a:lvl3pPr>
            <a:lvl4pPr algn="l">
              <a:defRPr sz="1400" b="0"/>
            </a:lvl4pPr>
            <a:lvl5pPr algn="l">
              <a:defRPr sz="1400" b="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DD22B531-C052-5240-8B7B-5C498F58A7F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467268" y="4480865"/>
            <a:ext cx="6421039" cy="661904"/>
          </a:xfrm>
          <a:prstGeom prst="rect">
            <a:avLst/>
          </a:prstGeom>
        </p:spPr>
        <p:txBody>
          <a:bodyPr anchor="ctr" anchorCtr="0"/>
          <a:lstStyle>
            <a:lvl1pPr algn="l">
              <a:defRPr sz="1800" b="0"/>
            </a:lvl1pPr>
            <a:lvl2pPr algn="l">
              <a:defRPr sz="1400" b="0"/>
            </a:lvl2pPr>
            <a:lvl3pPr algn="l">
              <a:defRPr sz="1400" b="0"/>
            </a:lvl3pPr>
            <a:lvl4pPr algn="l">
              <a:defRPr sz="1400" b="0"/>
            </a:lvl4pPr>
            <a:lvl5pPr algn="l">
              <a:defRPr sz="1400" b="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BCD3BA8F-86F8-7943-BE20-ED452CE1C88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67268" y="5257890"/>
            <a:ext cx="6421039" cy="661904"/>
          </a:xfrm>
          <a:prstGeom prst="rect">
            <a:avLst/>
          </a:prstGeom>
        </p:spPr>
        <p:txBody>
          <a:bodyPr anchor="ctr" anchorCtr="0"/>
          <a:lstStyle>
            <a:lvl1pPr algn="l">
              <a:defRPr sz="1800" b="0"/>
            </a:lvl1pPr>
            <a:lvl2pPr algn="l">
              <a:defRPr sz="1400" b="0"/>
            </a:lvl2pPr>
            <a:lvl3pPr algn="l">
              <a:defRPr sz="1400" b="0"/>
            </a:lvl3pPr>
            <a:lvl4pPr algn="l">
              <a:defRPr sz="1400" b="0"/>
            </a:lvl4pPr>
            <a:lvl5pPr algn="l">
              <a:defRPr sz="1400" b="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4" name="Picture 33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F6B003CD-20FE-450B-BA81-651543B876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052" y="6167702"/>
            <a:ext cx="1079998" cy="54000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807EF86F-6895-4D90-9D01-2AC318CF4659}"/>
              </a:ext>
            </a:extLst>
          </p:cNvPr>
          <p:cNvSpPr/>
          <p:nvPr userDrawn="1"/>
        </p:nvSpPr>
        <p:spPr>
          <a:xfrm>
            <a:off x="10446568" y="2169277"/>
            <a:ext cx="1316807" cy="5371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F3D48E2-9668-4196-B18F-7F2236ECF9B5}"/>
              </a:ext>
            </a:extLst>
          </p:cNvPr>
          <p:cNvSpPr/>
          <p:nvPr userDrawn="1"/>
        </p:nvSpPr>
        <p:spPr>
          <a:xfrm>
            <a:off x="10446568" y="2944682"/>
            <a:ext cx="1316807" cy="5371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3E173EA-195F-42D7-91EE-2E3947F32CFA}"/>
              </a:ext>
            </a:extLst>
          </p:cNvPr>
          <p:cNvSpPr/>
          <p:nvPr userDrawn="1"/>
        </p:nvSpPr>
        <p:spPr>
          <a:xfrm>
            <a:off x="10446568" y="3720086"/>
            <a:ext cx="1316807" cy="5371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2EE79FE-6963-4A49-8789-3B1F856097B3}"/>
              </a:ext>
            </a:extLst>
          </p:cNvPr>
          <p:cNvSpPr/>
          <p:nvPr userDrawn="1"/>
        </p:nvSpPr>
        <p:spPr>
          <a:xfrm>
            <a:off x="10446568" y="4495491"/>
            <a:ext cx="1316807" cy="5371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8F0E59A-231F-4FC7-A9C4-41604E76CE57}"/>
              </a:ext>
            </a:extLst>
          </p:cNvPr>
          <p:cNvSpPr/>
          <p:nvPr userDrawn="1"/>
        </p:nvSpPr>
        <p:spPr>
          <a:xfrm>
            <a:off x="10446568" y="5270895"/>
            <a:ext cx="1316807" cy="5371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47A57E20-EAD0-47AE-B2C3-28971944158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446567" y="2269671"/>
            <a:ext cx="1316808" cy="360000"/>
          </a:xfrm>
          <a:prstGeom prst="rect">
            <a:avLst/>
          </a:prstGeom>
        </p:spPr>
        <p:txBody>
          <a:bodyPr/>
          <a:lstStyle>
            <a:lvl1pPr algn="ctr">
              <a:defRPr sz="1300" b="1"/>
            </a:lvl1pPr>
            <a:lvl2pPr algn="ctr">
              <a:defRPr sz="1600" b="0"/>
            </a:lvl2pPr>
            <a:lvl3pPr algn="ctr">
              <a:defRPr sz="1600" b="0"/>
            </a:lvl3pPr>
            <a:lvl4pPr algn="ctr">
              <a:defRPr sz="1600" b="0"/>
            </a:lvl4pPr>
            <a:lvl5pPr algn="ctr">
              <a:defRPr sz="1600" b="0"/>
            </a:lvl5pPr>
          </a:lstStyle>
          <a:p>
            <a:pPr lvl="0"/>
            <a:r>
              <a:rPr lang="en-GB" dirty="0"/>
              <a:t>Click to edit Master text</a:t>
            </a:r>
            <a:endParaRPr lang="en-US" dirty="0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A5BF5A58-12DB-4FE9-8BC9-AB48DC06D4B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446567" y="3041002"/>
            <a:ext cx="1316808" cy="360000"/>
          </a:xfrm>
          <a:prstGeom prst="rect">
            <a:avLst/>
          </a:prstGeom>
        </p:spPr>
        <p:txBody>
          <a:bodyPr/>
          <a:lstStyle>
            <a:lvl1pPr algn="ctr">
              <a:defRPr sz="1300" b="1">
                <a:solidFill>
                  <a:schemeClr val="bg1"/>
                </a:solidFill>
              </a:defRPr>
            </a:lvl1pPr>
            <a:lvl2pPr algn="ctr">
              <a:defRPr sz="1600" b="0">
                <a:solidFill>
                  <a:schemeClr val="bg1"/>
                </a:solidFill>
              </a:defRPr>
            </a:lvl2pPr>
            <a:lvl3pPr algn="ctr">
              <a:defRPr sz="1600" b="0">
                <a:solidFill>
                  <a:schemeClr val="bg1"/>
                </a:solidFill>
              </a:defRPr>
            </a:lvl3pPr>
            <a:lvl4pPr algn="ctr">
              <a:defRPr sz="1600" b="0">
                <a:solidFill>
                  <a:schemeClr val="bg1"/>
                </a:solidFill>
              </a:defRPr>
            </a:lvl4pPr>
            <a:lvl5pPr algn="ctr">
              <a:defRPr sz="16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70EB827F-9E82-429D-8761-A9E47CB8849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446567" y="3812332"/>
            <a:ext cx="1316808" cy="360000"/>
          </a:xfrm>
          <a:prstGeom prst="rect">
            <a:avLst/>
          </a:prstGeom>
        </p:spPr>
        <p:txBody>
          <a:bodyPr/>
          <a:lstStyle>
            <a:lvl1pPr algn="ctr">
              <a:defRPr sz="1300" b="1"/>
            </a:lvl1pPr>
            <a:lvl2pPr algn="ctr">
              <a:defRPr sz="1600" b="0"/>
            </a:lvl2pPr>
            <a:lvl3pPr algn="ctr">
              <a:defRPr sz="1600" b="0"/>
            </a:lvl3pPr>
            <a:lvl4pPr algn="ctr">
              <a:defRPr sz="1600" b="0"/>
            </a:lvl4pPr>
            <a:lvl5pPr algn="ctr">
              <a:defRPr sz="1600" b="0"/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A8065DEB-9EA5-4B2D-99AC-80C5871C590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446567" y="4596104"/>
            <a:ext cx="1316808" cy="360000"/>
          </a:xfrm>
          <a:prstGeom prst="rect">
            <a:avLst/>
          </a:prstGeom>
        </p:spPr>
        <p:txBody>
          <a:bodyPr/>
          <a:lstStyle>
            <a:lvl1pPr algn="ctr">
              <a:defRPr sz="1300" b="1">
                <a:solidFill>
                  <a:schemeClr val="bg1"/>
                </a:solidFill>
              </a:defRPr>
            </a:lvl1pPr>
            <a:lvl2pPr algn="ctr">
              <a:defRPr sz="1600" b="0">
                <a:solidFill>
                  <a:schemeClr val="bg1"/>
                </a:solidFill>
              </a:defRPr>
            </a:lvl2pPr>
            <a:lvl3pPr algn="ctr">
              <a:defRPr sz="1600" b="0">
                <a:solidFill>
                  <a:schemeClr val="bg1"/>
                </a:solidFill>
              </a:defRPr>
            </a:lvl3pPr>
            <a:lvl4pPr algn="ctr">
              <a:defRPr sz="1600" b="0">
                <a:solidFill>
                  <a:schemeClr val="bg1"/>
                </a:solidFill>
              </a:defRPr>
            </a:lvl4pPr>
            <a:lvl5pPr algn="ctr">
              <a:defRPr sz="16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DCF68F8E-6E26-4077-9A36-054DBD3E7D5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0446567" y="5367434"/>
            <a:ext cx="1316808" cy="360000"/>
          </a:xfrm>
          <a:prstGeom prst="rect">
            <a:avLst/>
          </a:prstGeom>
        </p:spPr>
        <p:txBody>
          <a:bodyPr/>
          <a:lstStyle>
            <a:lvl1pPr algn="ctr">
              <a:defRPr sz="1300" b="1"/>
            </a:lvl1pPr>
            <a:lvl2pPr algn="ctr">
              <a:defRPr sz="1600" b="0"/>
            </a:lvl2pPr>
            <a:lvl3pPr algn="ctr">
              <a:defRPr sz="1600" b="0"/>
            </a:lvl3pPr>
            <a:lvl4pPr algn="ctr">
              <a:defRPr sz="1600" b="0"/>
            </a:lvl4pPr>
            <a:lvl5pPr algn="ctr">
              <a:defRPr sz="1600" b="0"/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9770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D932999-C3CD-0F47-A5B3-235D6AA8C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269" y="302881"/>
            <a:ext cx="10580059" cy="75590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1525AA-7961-B745-9BA3-51AB1F5FD7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7268" y="1092092"/>
            <a:ext cx="10580060" cy="3600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[Optional Subtitle]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0A61CBD-6E30-DA4C-95ED-E25348F896CD}"/>
              </a:ext>
            </a:extLst>
          </p:cNvPr>
          <p:cNvGrpSpPr/>
          <p:nvPr userDrawn="1"/>
        </p:nvGrpSpPr>
        <p:grpSpPr>
          <a:xfrm>
            <a:off x="807268" y="2126408"/>
            <a:ext cx="9472732" cy="3806391"/>
            <a:chOff x="807268" y="1700213"/>
            <a:chExt cx="9472732" cy="371431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235A604-EE79-8349-9A2C-4B9BD6C96471}"/>
                </a:ext>
              </a:extLst>
            </p:cNvPr>
            <p:cNvSpPr/>
            <p:nvPr/>
          </p:nvSpPr>
          <p:spPr>
            <a:xfrm>
              <a:off x="3467268" y="1742045"/>
              <a:ext cx="6812732" cy="6458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41750" marR="0" lvl="0" indent="-141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208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53BF5EB-AA5D-3246-9CC0-CEE4377D9D50}"/>
                </a:ext>
              </a:extLst>
            </p:cNvPr>
            <p:cNvSpPr/>
            <p:nvPr/>
          </p:nvSpPr>
          <p:spPr>
            <a:xfrm>
              <a:off x="3467268" y="2498692"/>
              <a:ext cx="6812732" cy="6458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208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F2E3A8-3FF4-F348-BCB0-27825B9B25AE}"/>
                </a:ext>
              </a:extLst>
            </p:cNvPr>
            <p:cNvSpPr/>
            <p:nvPr/>
          </p:nvSpPr>
          <p:spPr>
            <a:xfrm>
              <a:off x="3467268" y="3255338"/>
              <a:ext cx="6812732" cy="6458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208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C22D230-B2AE-304D-A5FB-69091C86AAE6}"/>
                </a:ext>
              </a:extLst>
            </p:cNvPr>
            <p:cNvSpPr/>
            <p:nvPr userDrawn="1"/>
          </p:nvSpPr>
          <p:spPr>
            <a:xfrm>
              <a:off x="3467268" y="4768631"/>
              <a:ext cx="6812732" cy="6458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208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05872B3-0553-5544-945D-06E9698408FC}"/>
                </a:ext>
              </a:extLst>
            </p:cNvPr>
            <p:cNvGrpSpPr/>
            <p:nvPr/>
          </p:nvGrpSpPr>
          <p:grpSpPr>
            <a:xfrm>
              <a:off x="807268" y="1700213"/>
              <a:ext cx="2259782" cy="3672478"/>
              <a:chOff x="807268" y="1700213"/>
              <a:chExt cx="2273487" cy="3672478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1B25197-0884-6843-8475-481CC7D8A8F7}"/>
                  </a:ext>
                </a:extLst>
              </p:cNvPr>
              <p:cNvSpPr/>
              <p:nvPr/>
            </p:nvSpPr>
            <p:spPr>
              <a:xfrm>
                <a:off x="807268" y="1700213"/>
                <a:ext cx="2273487" cy="6458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CDCC770-80D5-2F47-8307-837761B09A18}"/>
                  </a:ext>
                </a:extLst>
              </p:cNvPr>
              <p:cNvSpPr/>
              <p:nvPr/>
            </p:nvSpPr>
            <p:spPr>
              <a:xfrm>
                <a:off x="807268" y="2456860"/>
                <a:ext cx="2273487" cy="64589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FDCF556-5A14-6145-AB2C-A1BDD65886E9}"/>
                  </a:ext>
                </a:extLst>
              </p:cNvPr>
              <p:cNvSpPr/>
              <p:nvPr/>
            </p:nvSpPr>
            <p:spPr>
              <a:xfrm>
                <a:off x="807268" y="3213506"/>
                <a:ext cx="2273487" cy="6458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4956487-9A1D-FC43-B0A2-F921D3765798}"/>
                  </a:ext>
                </a:extLst>
              </p:cNvPr>
              <p:cNvSpPr/>
              <p:nvPr/>
            </p:nvSpPr>
            <p:spPr>
              <a:xfrm>
                <a:off x="807268" y="4726799"/>
                <a:ext cx="2273487" cy="6458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6328DC-1CC4-464E-A4F8-B5F9B9DE39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7268" y="2340305"/>
            <a:ext cx="2259782" cy="327084"/>
          </a:xfrm>
          <a:prstGeom prst="rect">
            <a:avLst/>
          </a:prstGeom>
        </p:spPr>
        <p:txBody>
          <a:bodyPr/>
          <a:lstStyle>
            <a:lvl1pPr algn="ctr">
              <a:defRPr sz="1800" b="1"/>
            </a:lvl1pPr>
            <a:lvl2pPr algn="ctr">
              <a:defRPr sz="1600" b="0"/>
            </a:lvl2pPr>
            <a:lvl3pPr algn="ctr">
              <a:defRPr sz="1600" b="0"/>
            </a:lvl3pPr>
            <a:lvl4pPr algn="ctr">
              <a:defRPr sz="1600" b="0"/>
            </a:lvl4pPr>
            <a:lvl5pPr algn="ctr">
              <a:defRPr sz="1600" b="0"/>
            </a:lvl5pPr>
          </a:lstStyle>
          <a:p>
            <a:pPr lvl="0"/>
            <a:r>
              <a:rPr lang="en-GB" dirty="0"/>
              <a:t>Click to edit Master text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F4CB34B-DD92-9849-A0A0-1C0235730C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7268" y="3111636"/>
            <a:ext cx="2259782" cy="327084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bg1"/>
                </a:solidFill>
              </a:defRPr>
            </a:lvl1pPr>
            <a:lvl2pPr algn="ctr">
              <a:defRPr sz="1600" b="0">
                <a:solidFill>
                  <a:schemeClr val="bg1"/>
                </a:solidFill>
              </a:defRPr>
            </a:lvl2pPr>
            <a:lvl3pPr algn="ctr">
              <a:defRPr sz="1600" b="0">
                <a:solidFill>
                  <a:schemeClr val="bg1"/>
                </a:solidFill>
              </a:defRPr>
            </a:lvl3pPr>
            <a:lvl4pPr algn="ctr">
              <a:defRPr sz="1600" b="0">
                <a:solidFill>
                  <a:schemeClr val="bg1"/>
                </a:solidFill>
              </a:defRPr>
            </a:lvl4pPr>
            <a:lvl5pPr algn="ctr">
              <a:defRPr sz="16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43E00F63-39B7-0645-AADC-051931D211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7268" y="3882966"/>
            <a:ext cx="2259782" cy="327084"/>
          </a:xfrm>
          <a:prstGeom prst="rect">
            <a:avLst/>
          </a:prstGeom>
        </p:spPr>
        <p:txBody>
          <a:bodyPr/>
          <a:lstStyle>
            <a:lvl1pPr algn="ctr">
              <a:defRPr sz="1800" b="1"/>
            </a:lvl1pPr>
            <a:lvl2pPr algn="ctr">
              <a:defRPr sz="1600" b="0"/>
            </a:lvl2pPr>
            <a:lvl3pPr algn="ctr">
              <a:defRPr sz="1600" b="0"/>
            </a:lvl3pPr>
            <a:lvl4pPr algn="ctr">
              <a:defRPr sz="1600" b="0"/>
            </a:lvl4pPr>
            <a:lvl5pPr algn="ctr">
              <a:defRPr sz="1600" b="0"/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7D3FCCFE-F3DC-7348-AE9C-80CD186596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7268" y="5438068"/>
            <a:ext cx="2259782" cy="327084"/>
          </a:xfrm>
          <a:prstGeom prst="rect">
            <a:avLst/>
          </a:prstGeom>
        </p:spPr>
        <p:txBody>
          <a:bodyPr/>
          <a:lstStyle>
            <a:lvl1pPr algn="ctr">
              <a:defRPr sz="1800" b="1"/>
            </a:lvl1pPr>
            <a:lvl2pPr algn="ctr">
              <a:defRPr sz="1600" b="0"/>
            </a:lvl2pPr>
            <a:lvl3pPr algn="ctr">
              <a:defRPr sz="1600" b="0"/>
            </a:lvl3pPr>
            <a:lvl4pPr algn="ctr">
              <a:defRPr sz="1600" b="0"/>
            </a:lvl4pPr>
            <a:lvl5pPr algn="ctr">
              <a:defRPr sz="1600" b="0"/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7E36CF3A-2DD7-1745-B6C2-83211F818B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67268" y="2232531"/>
            <a:ext cx="6421039" cy="661904"/>
          </a:xfrm>
          <a:prstGeom prst="rect">
            <a:avLst/>
          </a:prstGeom>
        </p:spPr>
        <p:txBody>
          <a:bodyPr anchor="ctr" anchorCtr="0"/>
          <a:lstStyle>
            <a:lvl1pPr algn="l">
              <a:defRPr sz="1800" b="0"/>
            </a:lvl1pPr>
            <a:lvl2pPr algn="l">
              <a:defRPr sz="1400" b="0"/>
            </a:lvl2pPr>
            <a:lvl3pPr algn="l">
              <a:defRPr sz="1400" b="0"/>
            </a:lvl3pPr>
            <a:lvl4pPr algn="l">
              <a:defRPr sz="1400" b="0"/>
            </a:lvl4pPr>
            <a:lvl5pPr algn="l">
              <a:defRPr sz="1400" b="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B38FD501-C999-1545-8FFD-0CA43DD706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67268" y="2957687"/>
            <a:ext cx="6421039" cy="661904"/>
          </a:xfrm>
          <a:prstGeom prst="rect">
            <a:avLst/>
          </a:prstGeom>
        </p:spPr>
        <p:txBody>
          <a:bodyPr anchor="ctr" anchorCtr="0"/>
          <a:lstStyle>
            <a:lvl1pPr algn="l">
              <a:defRPr sz="1800" b="0"/>
            </a:lvl1pPr>
            <a:lvl2pPr algn="l">
              <a:defRPr sz="1400" b="0"/>
            </a:lvl2pPr>
            <a:lvl3pPr algn="l">
              <a:defRPr sz="1400" b="0"/>
            </a:lvl3pPr>
            <a:lvl4pPr algn="l">
              <a:defRPr sz="1400" b="0"/>
            </a:lvl4pPr>
            <a:lvl5pPr algn="l">
              <a:defRPr sz="1400" b="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A9AB5E4E-D848-8940-9EFA-4E3AE3DFDF7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67268" y="3703839"/>
            <a:ext cx="6421039" cy="661904"/>
          </a:xfrm>
          <a:prstGeom prst="rect">
            <a:avLst/>
          </a:prstGeom>
        </p:spPr>
        <p:txBody>
          <a:bodyPr anchor="ctr" anchorCtr="0"/>
          <a:lstStyle>
            <a:lvl1pPr algn="l">
              <a:defRPr sz="1800" b="0"/>
            </a:lvl1pPr>
            <a:lvl2pPr algn="l">
              <a:defRPr sz="1400" b="0"/>
            </a:lvl2pPr>
            <a:lvl3pPr algn="l">
              <a:defRPr sz="1400" b="0"/>
            </a:lvl3pPr>
            <a:lvl4pPr algn="l">
              <a:defRPr sz="1400" b="0"/>
            </a:lvl4pPr>
            <a:lvl5pPr algn="l">
              <a:defRPr sz="1400" b="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BCD3BA8F-86F8-7943-BE20-ED452CE1C88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67268" y="5257890"/>
            <a:ext cx="6421039" cy="661904"/>
          </a:xfrm>
          <a:prstGeom prst="rect">
            <a:avLst/>
          </a:prstGeom>
        </p:spPr>
        <p:txBody>
          <a:bodyPr anchor="ctr" anchorCtr="0"/>
          <a:lstStyle>
            <a:lvl1pPr algn="l">
              <a:defRPr sz="1800" b="0"/>
            </a:lvl1pPr>
            <a:lvl2pPr algn="l">
              <a:defRPr sz="1400" b="0"/>
            </a:lvl2pPr>
            <a:lvl3pPr algn="l">
              <a:defRPr sz="1400" b="0"/>
            </a:lvl3pPr>
            <a:lvl4pPr algn="l">
              <a:defRPr sz="1400" b="0"/>
            </a:lvl4pPr>
            <a:lvl5pPr algn="l">
              <a:defRPr sz="1400" b="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4" name="Picture 33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F6B003CD-20FE-450B-BA81-651543B876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052" y="6167702"/>
            <a:ext cx="1079998" cy="54000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807EF86F-6895-4D90-9D01-2AC318CF4659}"/>
              </a:ext>
            </a:extLst>
          </p:cNvPr>
          <p:cNvSpPr/>
          <p:nvPr userDrawn="1"/>
        </p:nvSpPr>
        <p:spPr>
          <a:xfrm>
            <a:off x="10446568" y="2169277"/>
            <a:ext cx="1316807" cy="5371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F3D48E2-9668-4196-B18F-7F2236ECF9B5}"/>
              </a:ext>
            </a:extLst>
          </p:cNvPr>
          <p:cNvSpPr/>
          <p:nvPr userDrawn="1"/>
        </p:nvSpPr>
        <p:spPr>
          <a:xfrm>
            <a:off x="10446568" y="2944682"/>
            <a:ext cx="1316807" cy="5371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3E173EA-195F-42D7-91EE-2E3947F32CFA}"/>
              </a:ext>
            </a:extLst>
          </p:cNvPr>
          <p:cNvSpPr/>
          <p:nvPr userDrawn="1"/>
        </p:nvSpPr>
        <p:spPr>
          <a:xfrm>
            <a:off x="10446568" y="3720086"/>
            <a:ext cx="1316807" cy="5371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8F0E59A-231F-4FC7-A9C4-41604E76CE57}"/>
              </a:ext>
            </a:extLst>
          </p:cNvPr>
          <p:cNvSpPr/>
          <p:nvPr userDrawn="1"/>
        </p:nvSpPr>
        <p:spPr>
          <a:xfrm>
            <a:off x="10446568" y="5270895"/>
            <a:ext cx="1316807" cy="5371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47A57E20-EAD0-47AE-B2C3-28971944158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446567" y="2269671"/>
            <a:ext cx="1316808" cy="360000"/>
          </a:xfrm>
          <a:prstGeom prst="rect">
            <a:avLst/>
          </a:prstGeom>
        </p:spPr>
        <p:txBody>
          <a:bodyPr/>
          <a:lstStyle>
            <a:lvl1pPr algn="ctr">
              <a:defRPr sz="1300" b="1"/>
            </a:lvl1pPr>
            <a:lvl2pPr algn="ctr">
              <a:defRPr sz="1600" b="0"/>
            </a:lvl2pPr>
            <a:lvl3pPr algn="ctr">
              <a:defRPr sz="1600" b="0"/>
            </a:lvl3pPr>
            <a:lvl4pPr algn="ctr">
              <a:defRPr sz="1600" b="0"/>
            </a:lvl4pPr>
            <a:lvl5pPr algn="ctr">
              <a:defRPr sz="1600" b="0"/>
            </a:lvl5pPr>
          </a:lstStyle>
          <a:p>
            <a:pPr lvl="0"/>
            <a:r>
              <a:rPr lang="en-GB" dirty="0"/>
              <a:t>Click to edit Master text</a:t>
            </a:r>
            <a:endParaRPr lang="en-US" dirty="0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A5BF5A58-12DB-4FE9-8BC9-AB48DC06D4B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446567" y="3041002"/>
            <a:ext cx="1316808" cy="360000"/>
          </a:xfrm>
          <a:prstGeom prst="rect">
            <a:avLst/>
          </a:prstGeom>
        </p:spPr>
        <p:txBody>
          <a:bodyPr/>
          <a:lstStyle>
            <a:lvl1pPr algn="ctr">
              <a:defRPr sz="1300" b="1">
                <a:solidFill>
                  <a:schemeClr val="bg1"/>
                </a:solidFill>
              </a:defRPr>
            </a:lvl1pPr>
            <a:lvl2pPr algn="ctr">
              <a:defRPr sz="1600" b="0">
                <a:solidFill>
                  <a:schemeClr val="bg1"/>
                </a:solidFill>
              </a:defRPr>
            </a:lvl2pPr>
            <a:lvl3pPr algn="ctr">
              <a:defRPr sz="1600" b="0">
                <a:solidFill>
                  <a:schemeClr val="bg1"/>
                </a:solidFill>
              </a:defRPr>
            </a:lvl3pPr>
            <a:lvl4pPr algn="ctr">
              <a:defRPr sz="1600" b="0">
                <a:solidFill>
                  <a:schemeClr val="bg1"/>
                </a:solidFill>
              </a:defRPr>
            </a:lvl4pPr>
            <a:lvl5pPr algn="ctr">
              <a:defRPr sz="16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70EB827F-9E82-429D-8761-A9E47CB8849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446567" y="3812332"/>
            <a:ext cx="1316808" cy="360000"/>
          </a:xfrm>
          <a:prstGeom prst="rect">
            <a:avLst/>
          </a:prstGeom>
        </p:spPr>
        <p:txBody>
          <a:bodyPr/>
          <a:lstStyle>
            <a:lvl1pPr algn="ctr">
              <a:defRPr sz="1300" b="1"/>
            </a:lvl1pPr>
            <a:lvl2pPr algn="ctr">
              <a:defRPr sz="1600" b="0"/>
            </a:lvl2pPr>
            <a:lvl3pPr algn="ctr">
              <a:defRPr sz="1600" b="0"/>
            </a:lvl3pPr>
            <a:lvl4pPr algn="ctr">
              <a:defRPr sz="1600" b="0"/>
            </a:lvl4pPr>
            <a:lvl5pPr algn="ctr">
              <a:defRPr sz="1600" b="0"/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DCF68F8E-6E26-4077-9A36-054DBD3E7D5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0446567" y="5367434"/>
            <a:ext cx="1316808" cy="360000"/>
          </a:xfrm>
          <a:prstGeom prst="rect">
            <a:avLst/>
          </a:prstGeom>
        </p:spPr>
        <p:txBody>
          <a:bodyPr/>
          <a:lstStyle>
            <a:lvl1pPr algn="ctr">
              <a:defRPr sz="1300" b="1"/>
            </a:lvl1pPr>
            <a:lvl2pPr algn="ctr">
              <a:defRPr sz="1600" b="0"/>
            </a:lvl2pPr>
            <a:lvl3pPr algn="ctr">
              <a:defRPr sz="1600" b="0"/>
            </a:lvl3pPr>
            <a:lvl4pPr algn="ctr">
              <a:defRPr sz="1600" b="0"/>
            </a:lvl4pPr>
            <a:lvl5pPr algn="ctr">
              <a:defRPr sz="1600" b="0"/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440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D932999-C3CD-0F47-A5B3-235D6AA8C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269" y="302881"/>
            <a:ext cx="10580059" cy="75590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1525AA-7961-B745-9BA3-51AB1F5FD7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7268" y="1092092"/>
            <a:ext cx="10580060" cy="3600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[Optional Subtitle]</a:t>
            </a:r>
          </a:p>
        </p:txBody>
      </p:sp>
      <p:pic>
        <p:nvPicPr>
          <p:cNvPr id="34" name="Picture 33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F6B003CD-20FE-450B-BA81-651543B876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052" y="6167702"/>
            <a:ext cx="1079998" cy="540000"/>
          </a:xfrm>
          <a:prstGeom prst="rect">
            <a:avLst/>
          </a:prstGeom>
        </p:spPr>
      </p:pic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F684C771-9B75-424D-94A0-0F65FFDA87E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4575" y="5057258"/>
            <a:ext cx="3025775" cy="817331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5335B93D-3809-4EF7-B687-6FC4BCF1DE6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4672" y="1698625"/>
            <a:ext cx="3638741" cy="1336675"/>
          </a:xfrm>
          <a:solidFill>
            <a:srgbClr val="94D009"/>
          </a:solidFill>
        </p:spPr>
        <p:txBody>
          <a:bodyPr/>
          <a:lstStyle>
            <a:lvl3pPr algn="ctr">
              <a:defRPr b="1"/>
            </a:lvl3pPr>
          </a:lstStyle>
          <a:p>
            <a:pPr lvl="2"/>
            <a:endParaRPr lang="en-US" dirty="0"/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E20D56F0-E460-41C0-9885-2FB458F2435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4863" y="4830321"/>
            <a:ext cx="3638550" cy="1337118"/>
          </a:xfrm>
          <a:solidFill>
            <a:srgbClr val="94D009"/>
          </a:solidFill>
        </p:spPr>
        <p:txBody>
          <a:bodyPr/>
          <a:lstStyle>
            <a:lvl3pPr algn="ctr">
              <a:defRPr b="1"/>
            </a:lvl3pPr>
          </a:lstStyle>
          <a:p>
            <a:pPr lvl="2"/>
            <a:endParaRPr lang="en-US" dirty="0"/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0673F249-A96E-42AE-ABDD-495B4FC3479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4863" y="3263900"/>
            <a:ext cx="3638550" cy="1336675"/>
          </a:xfrm>
          <a:solidFill>
            <a:srgbClr val="003F7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algn="ctr">
              <a:defRPr b="1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2"/>
            <a:endParaRPr lang="en-US" dirty="0"/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68607D97-2B39-4B40-84D0-8F8CC52CE9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75175" y="1698625"/>
            <a:ext cx="6811963" cy="1336675"/>
          </a:xfrm>
          <a:solidFill>
            <a:schemeClr val="bg1">
              <a:lumMod val="95000"/>
            </a:schemeClr>
          </a:solidFill>
        </p:spPr>
        <p:txBody>
          <a:bodyPr/>
          <a:lstStyle>
            <a:lvl3pPr>
              <a:defRPr/>
            </a:lvl3pPr>
          </a:lstStyle>
          <a:p>
            <a:pPr lvl="2"/>
            <a:endParaRPr lang="en-US" dirty="0"/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5437B0D1-1FCE-4414-979B-3FE059E85E0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5175" y="3263900"/>
            <a:ext cx="6811963" cy="1336675"/>
          </a:xfrm>
          <a:solidFill>
            <a:schemeClr val="bg1">
              <a:lumMod val="85000"/>
            </a:schemeClr>
          </a:solidFill>
        </p:spPr>
        <p:txBody>
          <a:bodyPr/>
          <a:lstStyle>
            <a:lvl3pPr>
              <a:defRPr/>
            </a:lvl3pPr>
          </a:lstStyle>
          <a:p>
            <a:pPr lvl="2"/>
            <a:endParaRPr lang="en-US" dirty="0"/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8120CA2E-067A-4967-B9E3-93D86280D33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575175" y="4830763"/>
            <a:ext cx="6811963" cy="1336675"/>
          </a:xfrm>
          <a:solidFill>
            <a:schemeClr val="bg1">
              <a:lumMod val="95000"/>
            </a:schemeClr>
          </a:solidFill>
        </p:spPr>
        <p:txBody>
          <a:bodyPr/>
          <a:lstStyle>
            <a:lvl3pPr>
              <a:defRPr/>
            </a:lvl3pPr>
          </a:lstStyle>
          <a:p>
            <a:pPr lvl="2"/>
            <a:endParaRPr lang="en-US" dirty="0"/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431790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blu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81FF1E40-B168-4E0F-ACFA-021D749EE0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938" y="6225447"/>
            <a:ext cx="1080000" cy="32400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449C22-8CE7-4A7B-8897-2306C2CA5C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89188" y="1474788"/>
            <a:ext cx="7513637" cy="3821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526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6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image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6882CF69-0A96-4877-924F-98CD449E51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62" y="2805679"/>
            <a:ext cx="2843999" cy="85320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18EB3EE-15E2-433C-BE8B-F3214220484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10162" y="4564004"/>
            <a:ext cx="6253233" cy="191443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Teachers’ Pe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1507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435AB-35E8-4298-989C-723591410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6413" y="473030"/>
            <a:ext cx="5234817" cy="759423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pic>
        <p:nvPicPr>
          <p:cNvPr id="5" name="Picture 4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E0048C4A-6CC9-4F9E-A0C3-B29C20D415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498" y="267157"/>
            <a:ext cx="1372485" cy="41174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B5EE9-BE30-4FBD-8F07-EEB999F45E2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6413" y="1656534"/>
            <a:ext cx="10707687" cy="457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70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435AB-35E8-4298-989C-723591410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88" y="294125"/>
            <a:ext cx="5234817" cy="759423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pic>
        <p:nvPicPr>
          <p:cNvPr id="7" name="Picture 6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E49DACC6-803F-4532-9FE1-54F04B9755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498" y="305155"/>
            <a:ext cx="1372485" cy="41174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81AC8-93CE-4507-9C5E-2E7E8B836F9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6888" y="1258888"/>
            <a:ext cx="10621962" cy="50387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33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435AB-35E8-4298-989C-723591410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492838"/>
            <a:ext cx="5234817" cy="759423"/>
          </a:xfrm>
        </p:spPr>
        <p:txBody>
          <a:bodyPr anchor="b"/>
          <a:lstStyle>
            <a:lvl1pPr>
              <a:defRPr sz="4000">
                <a:solidFill>
                  <a:srgbClr val="5A5959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pic>
        <p:nvPicPr>
          <p:cNvPr id="5" name="Picture 4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43943CF8-6888-4F99-9379-8DFA847EB3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226" y="189328"/>
            <a:ext cx="1371600" cy="68580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31975C-33B2-47B0-8051-EFB90F026CA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7988" y="1397000"/>
            <a:ext cx="10710862" cy="4968875"/>
          </a:xfrm>
        </p:spPr>
        <p:txBody>
          <a:bodyPr/>
          <a:lstStyle>
            <a:lvl1pPr>
              <a:defRPr>
                <a:solidFill>
                  <a:srgbClr val="5A5959"/>
                </a:solidFill>
              </a:defRPr>
            </a:lvl1pPr>
            <a:lvl2pPr>
              <a:defRPr>
                <a:solidFill>
                  <a:srgbClr val="5A5959"/>
                </a:solidFill>
              </a:defRPr>
            </a:lvl2pPr>
            <a:lvl3pPr>
              <a:defRPr>
                <a:solidFill>
                  <a:srgbClr val="5A5959"/>
                </a:solidFill>
              </a:defRPr>
            </a:lvl3pPr>
            <a:lvl4pPr>
              <a:defRPr>
                <a:solidFill>
                  <a:srgbClr val="5A5959"/>
                </a:solidFill>
              </a:defRPr>
            </a:lvl4pPr>
            <a:lvl5pPr>
              <a:defRPr>
                <a:solidFill>
                  <a:srgbClr val="5A59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757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raspber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435AB-35E8-4298-989C-723591410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714" y="294125"/>
            <a:ext cx="5234817" cy="759423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pic>
        <p:nvPicPr>
          <p:cNvPr id="7" name="Picture 6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7A2C14EC-8AF7-4697-A4B4-1739571870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498" y="305155"/>
            <a:ext cx="1372485" cy="41174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9E7A37-0BE4-4E30-85CF-398B5568DD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4163" y="1250950"/>
            <a:ext cx="10852150" cy="50720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047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435AB-35E8-4298-989C-723591410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038" y="413394"/>
            <a:ext cx="5234817" cy="759423"/>
          </a:xfrm>
        </p:spPr>
        <p:txBody>
          <a:bodyPr anchor="b"/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pic>
        <p:nvPicPr>
          <p:cNvPr id="7" name="Picture 6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DB3F6235-F0B4-4CCA-9251-1286D19A8E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498" y="305155"/>
            <a:ext cx="1372485" cy="41174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7D9F38-7FF1-4B75-AD75-5A9323B2D18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7038" y="1258888"/>
            <a:ext cx="10709275" cy="50212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001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light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435AB-35E8-4298-989C-723591410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714" y="294125"/>
            <a:ext cx="5234817" cy="759423"/>
          </a:xfrm>
        </p:spPr>
        <p:txBody>
          <a:bodyPr anchor="b"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pic>
        <p:nvPicPr>
          <p:cNvPr id="7" name="Picture 6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28468E9C-AAE5-4F76-9374-D2E06D2142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498" y="305155"/>
            <a:ext cx="1372485" cy="41174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93B06-F988-4DF6-B2B4-F8D238366C8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4163" y="1268413"/>
            <a:ext cx="10861675" cy="5046662"/>
          </a:xfrm>
        </p:spPr>
        <p:txBody>
          <a:bodyPr/>
          <a:lstStyle>
            <a:lvl1pPr>
              <a:defRPr>
                <a:solidFill>
                  <a:srgbClr val="003F72"/>
                </a:solidFill>
              </a:defRPr>
            </a:lvl1pPr>
            <a:lvl2pPr>
              <a:defRPr>
                <a:solidFill>
                  <a:srgbClr val="003F72"/>
                </a:solidFill>
              </a:defRPr>
            </a:lvl2pPr>
            <a:lvl3pPr>
              <a:defRPr>
                <a:solidFill>
                  <a:srgbClr val="003F72"/>
                </a:solidFill>
              </a:defRPr>
            </a:lvl3pPr>
            <a:lvl4pPr>
              <a:defRPr>
                <a:solidFill>
                  <a:srgbClr val="003F72"/>
                </a:solidFill>
              </a:defRPr>
            </a:lvl4pPr>
            <a:lvl5pPr>
              <a:defRPr>
                <a:solidFill>
                  <a:srgbClr val="003F7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847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id" hidden="1">
            <a:extLst>
              <a:ext uri="{FF2B5EF4-FFF2-40B4-BE49-F238E27FC236}">
                <a16:creationId xmlns:a16="http://schemas.microsoft.com/office/drawing/2014/main" id="{F91B3BBA-4691-431D-9C8B-99091B049A48}"/>
              </a:ext>
            </a:extLst>
          </p:cNvPr>
          <p:cNvGrpSpPr/>
          <p:nvPr userDrawn="1"/>
        </p:nvGrpSpPr>
        <p:grpSpPr>
          <a:xfrm>
            <a:off x="-1" y="-148430"/>
            <a:ext cx="12283795" cy="7006431"/>
            <a:chOff x="-1" y="-148430"/>
            <a:chExt cx="12283795" cy="700643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21809CE-45BD-40B0-8472-F85E1D724B15}"/>
                </a:ext>
              </a:extLst>
            </p:cNvPr>
            <p:cNvGrpSpPr/>
            <p:nvPr userDrawn="1"/>
          </p:nvGrpSpPr>
          <p:grpSpPr>
            <a:xfrm>
              <a:off x="-1" y="-148430"/>
              <a:ext cx="12191999" cy="18000"/>
              <a:chOff x="354969" y="-148430"/>
              <a:chExt cx="11837031" cy="82551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05CA96C9-9B4E-4B5B-A277-CA49973B6225}"/>
                  </a:ext>
                </a:extLst>
              </p:cNvPr>
              <p:cNvGrpSpPr/>
              <p:nvPr userDrawn="1"/>
            </p:nvGrpSpPr>
            <p:grpSpPr>
              <a:xfrm>
                <a:off x="10415586" y="-148430"/>
                <a:ext cx="1776414" cy="82551"/>
                <a:chOff x="10044000" y="-148430"/>
                <a:chExt cx="1776414" cy="82551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50F72AC4-C1AF-4CE9-A444-D25887E0A6AD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D10176F0-24D6-4B9A-B0FD-CD0DBE2D504C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</p:grpSpPr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63C483CB-9C0E-4E16-A1FE-793C6B30E6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5A0D84CC-37CA-4112-B8B3-4C38B31348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728E022-1E4C-4D89-8223-2C6E8DF748A6}"/>
                  </a:ext>
                </a:extLst>
              </p:cNvPr>
              <p:cNvGrpSpPr/>
              <p:nvPr userDrawn="1"/>
            </p:nvGrpSpPr>
            <p:grpSpPr>
              <a:xfrm>
                <a:off x="8639172" y="-148430"/>
                <a:ext cx="1776414" cy="82551"/>
                <a:chOff x="10044000" y="-148430"/>
                <a:chExt cx="1776414" cy="82551"/>
              </a:xfrm>
              <a:solidFill>
                <a:schemeClr val="tx2"/>
              </a:solidFill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2D61436C-4EA9-4D32-AB79-846AA5B2189A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0491CF1-3F79-46B6-822C-56D84E04E8C5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  <a:grpFill/>
              </p:grpSpPr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1C1020E8-815D-4374-9820-8D18C67418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189C98FB-9461-48C1-8038-E0AED95903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131B212-7F9D-4BED-B591-71A1D382CBC7}"/>
                  </a:ext>
                </a:extLst>
              </p:cNvPr>
              <p:cNvGrpSpPr/>
              <p:nvPr userDrawn="1"/>
            </p:nvGrpSpPr>
            <p:grpSpPr>
              <a:xfrm>
                <a:off x="6862758" y="-148430"/>
                <a:ext cx="1776414" cy="82551"/>
                <a:chOff x="10044000" y="-148430"/>
                <a:chExt cx="1776414" cy="82551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03B4739-5C84-46FE-85D3-0F2DD8A25634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E264B2A-DB1F-47B9-A919-E26837A43EB8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</p:grpSpPr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0FA859F0-08D7-41E9-A6C2-0F80A1600B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D8BFDC01-5264-4DA6-9C53-72EF801750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6AF5EE0-9C62-4749-9E92-90D1109BF7CC}"/>
                  </a:ext>
                </a:extLst>
              </p:cNvPr>
              <p:cNvGrpSpPr/>
              <p:nvPr userDrawn="1"/>
            </p:nvGrpSpPr>
            <p:grpSpPr>
              <a:xfrm>
                <a:off x="5086344" y="-148430"/>
                <a:ext cx="1776414" cy="82551"/>
                <a:chOff x="10044000" y="-148430"/>
                <a:chExt cx="1776414" cy="82551"/>
              </a:xfrm>
              <a:solidFill>
                <a:schemeClr val="tx2"/>
              </a:solidFill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49A1855-56D8-4659-97FB-319C01235CBB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AB579263-B022-48FF-AEC7-93565E9659BC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  <a:grpFill/>
              </p:grpSpPr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743A3B2D-BE05-4647-BDCE-54635C0882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A3D8034F-3487-4EB4-A46D-A9F6FAB5D2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48EDD9A2-BAF9-4807-B8DB-6DE350086BFA}"/>
                  </a:ext>
                </a:extLst>
              </p:cNvPr>
              <p:cNvGrpSpPr/>
              <p:nvPr userDrawn="1"/>
            </p:nvGrpSpPr>
            <p:grpSpPr>
              <a:xfrm>
                <a:off x="3309930" y="-148430"/>
                <a:ext cx="1776414" cy="82551"/>
                <a:chOff x="10044000" y="-148430"/>
                <a:chExt cx="1776414" cy="82551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71239E11-F255-4C89-9708-E73DBF757F35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429A933E-EB89-412C-9A16-7A1761F610BD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</p:grpSpPr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34DF87D4-D832-49DC-A339-AC1DD94A6A4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191D562F-BFA4-4227-85B5-DA8E6EA9002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0FF9B0E9-7F55-46DD-B737-4563044AC3CB}"/>
                  </a:ext>
                </a:extLst>
              </p:cNvPr>
              <p:cNvGrpSpPr/>
              <p:nvPr userDrawn="1"/>
            </p:nvGrpSpPr>
            <p:grpSpPr>
              <a:xfrm>
                <a:off x="1533516" y="-148430"/>
                <a:ext cx="1776414" cy="82551"/>
                <a:chOff x="10044000" y="-148430"/>
                <a:chExt cx="1776414" cy="82551"/>
              </a:xfrm>
              <a:solidFill>
                <a:schemeClr val="tx2"/>
              </a:solidFill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A0D9AB0-BDF8-4BF8-933D-76527927EB0B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B5E63815-B53E-4DEA-B7CE-70992C3829A8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  <a:grpFill/>
              </p:grpSpPr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94D5A0B5-8362-422E-92CD-C3969E475B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2899DA0E-EB57-44F4-B814-102F3F299F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A1A39780-93FB-4FED-9F4A-CEC489158CD3}"/>
                  </a:ext>
                </a:extLst>
              </p:cNvPr>
              <p:cNvGrpSpPr/>
              <p:nvPr userDrawn="1"/>
            </p:nvGrpSpPr>
            <p:grpSpPr>
              <a:xfrm>
                <a:off x="354969" y="-148430"/>
                <a:ext cx="1184276" cy="82551"/>
                <a:chOff x="10636138" y="-148430"/>
                <a:chExt cx="1184276" cy="82551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6456A92D-9BF1-42F6-A2E4-492263D70B93}"/>
                    </a:ext>
                  </a:extLst>
                </p:cNvPr>
                <p:cNvSpPr/>
                <p:nvPr userDrawn="1"/>
              </p:nvSpPr>
              <p:spPr>
                <a:xfrm>
                  <a:off x="11228276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C82D97F1-9A9B-47D1-A2F1-784BC83B7F5E}"/>
                    </a:ext>
                  </a:extLst>
                </p:cNvPr>
                <p:cNvSpPr/>
                <p:nvPr userDrawn="1"/>
              </p:nvSpPr>
              <p:spPr>
                <a:xfrm>
                  <a:off x="10636138" y="-148430"/>
                  <a:ext cx="592138" cy="80962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C34CFFDF-2152-4A2D-8FB3-0A7B23D098B7}"/>
                </a:ext>
              </a:extLst>
            </p:cNvPr>
            <p:cNvGrpSpPr/>
            <p:nvPr userDrawn="1"/>
          </p:nvGrpSpPr>
          <p:grpSpPr>
            <a:xfrm>
              <a:off x="12265794" y="1"/>
              <a:ext cx="18000" cy="6858000"/>
              <a:chOff x="12425515" y="2588735"/>
              <a:chExt cx="82551" cy="4269265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A5E7F58C-EE61-45FF-BBF9-8DE1F3DD1C59}"/>
                  </a:ext>
                </a:extLst>
              </p:cNvPr>
              <p:cNvSpPr/>
              <p:nvPr userDrawn="1"/>
            </p:nvSpPr>
            <p:spPr>
              <a:xfrm rot="5400000">
                <a:off x="12161048" y="529278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E6C2DEC-5E14-4D86-A7EC-DF4187D064F2}"/>
                  </a:ext>
                </a:extLst>
              </p:cNvPr>
              <p:cNvSpPr/>
              <p:nvPr userDrawn="1"/>
            </p:nvSpPr>
            <p:spPr>
              <a:xfrm rot="5400000">
                <a:off x="12161048" y="651257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74D7886-31ED-4084-8E07-296ECC655564}"/>
                  </a:ext>
                </a:extLst>
              </p:cNvPr>
              <p:cNvSpPr/>
              <p:nvPr userDrawn="1"/>
            </p:nvSpPr>
            <p:spPr>
              <a:xfrm rot="5400000">
                <a:off x="12162637" y="5902677"/>
                <a:ext cx="609895" cy="8096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7BD4B1F-2F1E-446E-A05B-F3CB5E5F6873}"/>
                  </a:ext>
                </a:extLst>
              </p:cNvPr>
              <p:cNvSpPr/>
              <p:nvPr userDrawn="1"/>
            </p:nvSpPr>
            <p:spPr>
              <a:xfrm rot="5400000">
                <a:off x="12161048" y="3463097"/>
                <a:ext cx="609895" cy="8096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3310686-91D7-4A31-82C8-A67D32C0F75A}"/>
                  </a:ext>
                </a:extLst>
              </p:cNvPr>
              <p:cNvSpPr/>
              <p:nvPr userDrawn="1"/>
            </p:nvSpPr>
            <p:spPr>
              <a:xfrm rot="5400000">
                <a:off x="12161048" y="4682887"/>
                <a:ext cx="609895" cy="8096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E3B8320-65F3-48A9-85F1-293C37A82915}"/>
                  </a:ext>
                </a:extLst>
              </p:cNvPr>
              <p:cNvSpPr/>
              <p:nvPr userDrawn="1"/>
            </p:nvSpPr>
            <p:spPr>
              <a:xfrm rot="5400000">
                <a:off x="12162637" y="407299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97125D60-8B03-47D1-B843-A583D2ED4F62}"/>
                  </a:ext>
                </a:extLst>
              </p:cNvPr>
              <p:cNvSpPr/>
              <p:nvPr userDrawn="1"/>
            </p:nvSpPr>
            <p:spPr>
              <a:xfrm rot="5400000">
                <a:off x="12161048" y="285320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1491C4-9830-46D6-9B7E-91D978B17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269" y="239083"/>
            <a:ext cx="10580059" cy="75590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90CFD-D389-4642-995F-30BEB1233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269" y="1959431"/>
            <a:ext cx="10580059" cy="39017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117090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99" r:id="rId13"/>
    <p:sldLayoutId id="2147483673" r:id="rId14"/>
    <p:sldLayoutId id="2147483697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2" r:id="rId22"/>
    <p:sldLayoutId id="2147483685" r:id="rId23"/>
    <p:sldLayoutId id="2147483700" r:id="rId24"/>
    <p:sldLayoutId id="2147483698" r:id="rId25"/>
    <p:sldLayoutId id="2147483688" r:id="rId2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357188" indent="-171450" algn="l" defTabSz="9144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36575" marR="0" indent="-182563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None/>
        <a:defRPr sz="1200" i="1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None/>
        <a:defRPr sz="1200" b="1" i="0" kern="1200" cap="all" baseline="0">
          <a:solidFill>
            <a:schemeClr val="tx2"/>
          </a:solidFill>
          <a:latin typeface="+mn-lt"/>
          <a:ea typeface="+mn-ea"/>
          <a:cs typeface="+mn-cs"/>
        </a:defRPr>
      </a:lvl7pPr>
      <a:lvl8pPr marL="0" marR="0" indent="0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tx2"/>
        </a:buClr>
        <a:buSzTx/>
        <a:buFont typeface="Arial" panose="020B0604020202020204" pitchFamily="34" charset="0"/>
        <a:buNone/>
        <a:tabLst/>
        <a:defRPr sz="1200" b="0" kern="1200" cap="all" baseline="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None/>
        <a:defRPr sz="900" kern="1200" cap="none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3" pos="384">
          <p15:clr>
            <a:srgbClr val="F26B43"/>
          </p15:clr>
        </p15:guide>
        <p15:guide id="4" pos="768">
          <p15:clr>
            <a:srgbClr val="F26B43"/>
          </p15:clr>
        </p15:guide>
        <p15:guide id="5" pos="1149">
          <p15:clr>
            <a:srgbClr val="F26B43"/>
          </p15:clr>
        </p15:guide>
        <p15:guide id="6" pos="1533">
          <p15:clr>
            <a:srgbClr val="F26B43"/>
          </p15:clr>
        </p15:guide>
        <p15:guide id="7" pos="1917">
          <p15:clr>
            <a:srgbClr val="F26B43"/>
          </p15:clr>
        </p15:guide>
        <p15:guide id="8" pos="2300">
          <p15:clr>
            <a:srgbClr val="F26B43"/>
          </p15:clr>
        </p15:guide>
        <p15:guide id="9" pos="2684">
          <p15:clr>
            <a:srgbClr val="F26B43"/>
          </p15:clr>
        </p15:guide>
        <p15:guide id="10" pos="3069">
          <p15:clr>
            <a:srgbClr val="F26B43"/>
          </p15:clr>
        </p15:guide>
        <p15:guide id="11" pos="3455">
          <p15:clr>
            <a:srgbClr val="F26B43"/>
          </p15:clr>
        </p15:guide>
        <p15:guide id="12" pos="4221">
          <p15:clr>
            <a:srgbClr val="F26B43"/>
          </p15:clr>
        </p15:guide>
        <p15:guide id="13" pos="4607">
          <p15:clr>
            <a:srgbClr val="F26B43"/>
          </p15:clr>
        </p15:guide>
        <p15:guide id="14" pos="4991">
          <p15:clr>
            <a:srgbClr val="F26B43"/>
          </p15:clr>
        </p15:guide>
        <p15:guide id="15" pos="5373">
          <p15:clr>
            <a:srgbClr val="F26B43"/>
          </p15:clr>
        </p15:guide>
        <p15:guide id="16" pos="5759">
          <p15:clr>
            <a:srgbClr val="F26B43"/>
          </p15:clr>
        </p15:guide>
        <p15:guide id="17" pos="6143">
          <p15:clr>
            <a:srgbClr val="F26B43"/>
          </p15:clr>
        </p15:guide>
        <p15:guide id="18" pos="6527">
          <p15:clr>
            <a:srgbClr val="F26B43"/>
          </p15:clr>
        </p15:guide>
        <p15:guide id="19" pos="6912">
          <p15:clr>
            <a:srgbClr val="F26B43"/>
          </p15:clr>
        </p15:guide>
        <p15:guide id="20" pos="7296">
          <p15:clr>
            <a:srgbClr val="F26B43"/>
          </p15:clr>
        </p15:guide>
        <p15:guide id="21" orient="horz" pos="617">
          <p15:clr>
            <a:srgbClr val="F26B43"/>
          </p15:clr>
        </p15:guide>
        <p15:guide id="22" orient="horz" pos="1233">
          <p15:clr>
            <a:srgbClr val="F26B43"/>
          </p15:clr>
        </p15:guide>
        <p15:guide id="23" orient="horz" pos="1851">
          <p15:clr>
            <a:srgbClr val="F26B43"/>
          </p15:clr>
        </p15:guide>
        <p15:guide id="24" orient="horz" pos="2469">
          <p15:clr>
            <a:srgbClr val="F26B43"/>
          </p15:clr>
        </p15:guide>
        <p15:guide id="25" orient="horz" pos="3086">
          <p15:clr>
            <a:srgbClr val="F26B43"/>
          </p15:clr>
        </p15:guide>
        <p15:guide id="26" orient="horz" pos="3702">
          <p15:clr>
            <a:srgbClr val="F26B43"/>
          </p15:clr>
        </p15:guide>
        <p15:guide id="27" pos="7173">
          <p15:clr>
            <a:srgbClr val="F26B43"/>
          </p15:clr>
        </p15:guide>
        <p15:guide id="28" pos="507">
          <p15:clr>
            <a:srgbClr val="F26B43"/>
          </p15:clr>
        </p15:guide>
        <p15:guide id="29" orient="horz" pos="92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6396E-6ABA-40D0-B54A-C96AB2872B6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0162" y="4876800"/>
            <a:ext cx="8445080" cy="1601638"/>
          </a:xfrm>
        </p:spPr>
        <p:txBody>
          <a:bodyPr/>
          <a:lstStyle/>
          <a:p>
            <a:r>
              <a:rPr lang="en-GB" sz="4000" dirty="0"/>
              <a:t>Update from Teachers’ Pensions</a:t>
            </a:r>
          </a:p>
          <a:p>
            <a:r>
              <a:rPr lang="en-GB" sz="4000" dirty="0"/>
              <a:t>Teachers’ Pensions Action Forum</a:t>
            </a: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957102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9BF3B-7EFF-4C67-A1C0-DE5F5FCF8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413" y="473030"/>
            <a:ext cx="6999287" cy="759423"/>
          </a:xfrm>
        </p:spPr>
        <p:txBody>
          <a:bodyPr/>
          <a:lstStyle/>
          <a:p>
            <a:r>
              <a:rPr lang="en-GB" dirty="0"/>
              <a:t>Transitional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D8E40-D122-440F-821F-D6D9C0419C4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lvl="0" indent="-342900">
              <a:buClr>
                <a:srgbClr val="94D009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Government working address the discrimination when the career average arrangement was introduced in 2015</a:t>
            </a:r>
          </a:p>
          <a:p>
            <a:pPr marL="342900" lvl="0" indent="-342900">
              <a:buClr>
                <a:srgbClr val="94D009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Consultation which provided options on how to address this completed was in October</a:t>
            </a:r>
          </a:p>
          <a:p>
            <a:pPr marL="342900" lvl="0" indent="-342900">
              <a:buClr>
                <a:srgbClr val="94D009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The government now analysing the response which will include:</a:t>
            </a:r>
          </a:p>
          <a:p>
            <a:pPr marL="342900" lvl="0" indent="-342900">
              <a:buClr>
                <a:srgbClr val="94D009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How those members affected will be able to choose between Final Salary (legacy) and Career Average (reformed scheme) benefits for the period affected (April 2015 –March 2022)</a:t>
            </a:r>
          </a:p>
          <a:p>
            <a:pPr marL="342900" lvl="0" indent="-342900">
              <a:buClr>
                <a:srgbClr val="94D009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How the Scheme will work from April 2022</a:t>
            </a:r>
          </a:p>
          <a:p>
            <a:pPr marL="342900" lvl="0" indent="-342900">
              <a:buClr>
                <a:srgbClr val="94D009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We’re working on the processes and IT systems to provide those options</a:t>
            </a:r>
          </a:p>
          <a:p>
            <a:pPr marL="342900" lvl="0" indent="-342900">
              <a:buClr>
                <a:srgbClr val="94D009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We’ll keep you up to date through employer bulletin, website news, social media. </a:t>
            </a:r>
          </a:p>
          <a:p>
            <a:pPr marL="342900" indent="-342900">
              <a:buClr>
                <a:srgbClr val="94D009"/>
              </a:buClr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46624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E5A1A-A11F-4FA8-97A8-910B91FE7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78" y="499465"/>
            <a:ext cx="9440862" cy="759423"/>
          </a:xfrm>
        </p:spPr>
        <p:txBody>
          <a:bodyPr/>
          <a:lstStyle/>
          <a:p>
            <a:r>
              <a:rPr lang="en-GB" dirty="0"/>
              <a:t>Monthly Contributions Reconciliation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BF027-D356-4708-98A2-BD266A24702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8478" y="1451928"/>
            <a:ext cx="10709275" cy="5021262"/>
          </a:xfrm>
        </p:spPr>
        <p:txBody>
          <a:bodyPr/>
          <a:lstStyle/>
          <a:p>
            <a:pPr marL="342900" indent="-342900">
              <a:buClr>
                <a:srgbClr val="94D009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Pilot group of 360 employers has been completed</a:t>
            </a:r>
          </a:p>
          <a:p>
            <a:pPr marL="342900" indent="-342900">
              <a:buClr>
                <a:srgbClr val="94D009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Supplied their first submissions in August and September</a:t>
            </a:r>
          </a:p>
          <a:p>
            <a:pPr marL="342900" indent="-342900">
              <a:buClr>
                <a:srgbClr val="94D009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On-boarding process started 1 October 2020</a:t>
            </a:r>
          </a:p>
          <a:p>
            <a:pPr marL="342900" indent="-342900">
              <a:buClr>
                <a:srgbClr val="94D009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Resources available for when you’re planning to on-board including</a:t>
            </a:r>
          </a:p>
          <a:p>
            <a:pPr marL="355600" lvl="1" indent="182563">
              <a:buClr>
                <a:srgbClr val="94D009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Checklist</a:t>
            </a:r>
          </a:p>
          <a:p>
            <a:pPr marL="355600" lvl="1" indent="182563">
              <a:buClr>
                <a:srgbClr val="94D009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Bespoke web page showing availability each month</a:t>
            </a:r>
          </a:p>
          <a:p>
            <a:pPr marL="355600" lvl="1" indent="182563">
              <a:buClr>
                <a:srgbClr val="94D009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Webinars (basic and enhanced)</a:t>
            </a:r>
          </a:p>
          <a:p>
            <a:pPr marL="355600" lvl="1" indent="182563">
              <a:buClr>
                <a:srgbClr val="94D009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MCR bulletin</a:t>
            </a:r>
          </a:p>
          <a:p>
            <a:pPr marL="355600" lvl="1" indent="182563">
              <a:buClr>
                <a:srgbClr val="94D009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On-boarding guide.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704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92C5A-DCFE-4F33-A9B0-2E4E966D3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63" y="981830"/>
            <a:ext cx="12012061" cy="759423"/>
          </a:xfrm>
        </p:spPr>
        <p:txBody>
          <a:bodyPr/>
          <a:lstStyle/>
          <a:p>
            <a:r>
              <a:rPr lang="en-GB" dirty="0"/>
              <a:t>Continuous Improvement Programme (CIP)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59CCC-CA65-4309-9795-39BE74B9A5E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6563" y="1443990"/>
            <a:ext cx="10852150" cy="5072063"/>
          </a:xfrm>
        </p:spPr>
        <p:txBody>
          <a:bodyPr/>
          <a:lstStyle/>
          <a:p>
            <a:r>
              <a:rPr lang="en-US" sz="2000" dirty="0"/>
              <a:t>CIP activity was established to ensure ongoing improvements to the Teachers’ Pensions employer and member experience.</a:t>
            </a:r>
            <a:endParaRPr lang="en-GB" sz="2000" dirty="0"/>
          </a:p>
          <a:p>
            <a:r>
              <a:rPr lang="en-GB" sz="2000" dirty="0"/>
              <a:t>Key principles of the initiatives:</a:t>
            </a:r>
          </a:p>
          <a:p>
            <a:pPr marL="342900" lvl="1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000" b="1" dirty="0"/>
              <a:t>Directly link to strategic objectives </a:t>
            </a:r>
          </a:p>
          <a:p>
            <a:pPr marL="342900" lvl="1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000" b="1" dirty="0"/>
              <a:t>Focus on experience outcomes e.g. CSAT Scores </a:t>
            </a:r>
          </a:p>
          <a:p>
            <a:pPr marL="342900" lvl="1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000" b="1" dirty="0"/>
              <a:t>Target simplification of employer and member journeys </a:t>
            </a:r>
          </a:p>
          <a:p>
            <a:pPr marL="342900" lvl="1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000" b="1" dirty="0"/>
              <a:t>Support ongoing digital transformation. </a:t>
            </a:r>
          </a:p>
          <a:p>
            <a:pPr marL="2857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lvl="1">
              <a:buClr>
                <a:schemeClr val="accent2"/>
              </a:buClr>
            </a:pPr>
            <a:r>
              <a:rPr lang="en-GB" sz="2000" b="1" dirty="0"/>
              <a:t>Initial proposals were first discussed over 24 months ago; Important to revisit these to ensure:</a:t>
            </a:r>
          </a:p>
          <a:p>
            <a:pPr marL="342900" lvl="1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000" b="1" dirty="0"/>
              <a:t>Remain fit for purpose </a:t>
            </a:r>
          </a:p>
          <a:p>
            <a:pPr marL="342900" lvl="1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000" b="1" dirty="0"/>
              <a:t>Reflect changing needs of Teachers’ Pension Scheme </a:t>
            </a:r>
          </a:p>
          <a:p>
            <a:pPr marL="342900" lvl="1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000" b="1" dirty="0"/>
              <a:t>Reflect changing needs of the environment (e.g. COVID).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850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92C5A-DCFE-4F33-A9B0-2E4E966D3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243" y="1032630"/>
            <a:ext cx="12012061" cy="759423"/>
          </a:xfrm>
        </p:spPr>
        <p:txBody>
          <a:bodyPr/>
          <a:lstStyle/>
          <a:p>
            <a:br>
              <a:rPr lang="en-GB" dirty="0"/>
            </a:br>
            <a:br>
              <a:rPr lang="en-GB" dirty="0"/>
            </a:br>
            <a:r>
              <a:rPr lang="en-GB" dirty="0"/>
              <a:t>Continuous Improvement Programme (CIP)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59CCC-CA65-4309-9795-39BE74B9A5E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6243" y="1412341"/>
            <a:ext cx="10852150" cy="5072063"/>
          </a:xfrm>
        </p:spPr>
        <p:txBody>
          <a:bodyPr/>
          <a:lstStyle/>
          <a:p>
            <a:r>
              <a:rPr lang="en-GB" sz="2000" dirty="0"/>
              <a:t>Programme is now performing a Discovery and Validation activity, due to conclude January 2021.</a:t>
            </a:r>
          </a:p>
          <a:p>
            <a:r>
              <a:rPr lang="en-GB" sz="2000" dirty="0"/>
              <a:t>Purpose is to understand scope and requirements of following initiatives:</a:t>
            </a:r>
          </a:p>
          <a:p>
            <a:endParaRPr lang="en-GB" sz="2000" dirty="0"/>
          </a:p>
          <a:p>
            <a:pPr marL="34290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000" b="1" dirty="0"/>
              <a:t>Authentication </a:t>
            </a:r>
          </a:p>
          <a:p>
            <a:pPr marL="34290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000" b="1" dirty="0"/>
              <a:t>Web enhancements – webforms improvements </a:t>
            </a:r>
          </a:p>
          <a:p>
            <a:pPr marL="34290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000" b="1" dirty="0"/>
              <a:t>Omni Channel </a:t>
            </a:r>
          </a:p>
          <a:p>
            <a:pPr marL="34290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000" b="1" dirty="0"/>
              <a:t>Knowledge Management System </a:t>
            </a:r>
          </a:p>
          <a:p>
            <a:pPr marL="34290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000" b="1" dirty="0"/>
              <a:t>Employer Portal improvement </a:t>
            </a:r>
          </a:p>
          <a:p>
            <a:pPr marL="34290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000" b="1" dirty="0"/>
              <a:t>Risk Based Assurance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5690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803A4-38F1-4B70-B47C-BE7A9F075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074" y="952620"/>
            <a:ext cx="10002286" cy="759423"/>
          </a:xfrm>
        </p:spPr>
        <p:txBody>
          <a:bodyPr/>
          <a:lstStyle/>
          <a:p>
            <a:r>
              <a:rPr lang="en-GB" dirty="0"/>
              <a:t>Operations Achievement and Highlights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F00BB-F235-4AEB-9575-37862A07C4F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8074" y="1454251"/>
            <a:ext cx="10861675" cy="5081587"/>
          </a:xfrm>
        </p:spPr>
        <p:txBody>
          <a:bodyPr/>
          <a:lstStyle/>
          <a:p>
            <a:pPr marL="34290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000" b="1" dirty="0"/>
              <a:t>2020 Easter Retirements and Annual PI Payroll Exercise 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GB" sz="2000" b="1" dirty="0"/>
              <a:t>700 applications and 600 adjustments</a:t>
            </a:r>
          </a:p>
          <a:p>
            <a:pPr marL="34290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000" b="1" dirty="0"/>
              <a:t>Summer Retirements 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GB" sz="2000" b="1" dirty="0"/>
              <a:t>10,356 retirement applications </a:t>
            </a:r>
          </a:p>
          <a:p>
            <a:pPr marL="34290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000" b="1" dirty="0"/>
              <a:t>2020 Annual allowance 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GB" sz="2000" b="1" dirty="0"/>
              <a:t>3,805 manual cases and 5,104 Pension Saving Statements issued</a:t>
            </a:r>
          </a:p>
          <a:p>
            <a:pPr marL="34290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000" b="1" dirty="0"/>
              <a:t>Member Contact 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GB" sz="2000" b="1" dirty="0"/>
              <a:t>53,542 member webchats, 14,228 emails and 150,117 calls (May – Oct 2020)</a:t>
            </a:r>
          </a:p>
          <a:p>
            <a:pPr marL="34290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000" b="1" dirty="0"/>
              <a:t>Employer Contact 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GB" sz="2000" b="1" dirty="0"/>
              <a:t>28,728 EST emails and 1,621 calls (May – Oct 2020)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299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9EA52-935D-4E4B-B089-50E6DAB88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52" y="499465"/>
            <a:ext cx="5234817" cy="75942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Challenges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60CC1-2C88-49D9-86AA-5528D487449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3052" y="1472248"/>
            <a:ext cx="10621962" cy="5038725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COVID-19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Bereavement peak – 25% increase March – June 2020 (1,300 cases)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Employer Helpline closure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Revisions – 1,944 1</a:t>
            </a:r>
            <a:r>
              <a:rPr lang="en-GB" sz="2000" baseline="30000" dirty="0">
                <a:solidFill>
                  <a:schemeClr val="tx1"/>
                </a:solidFill>
              </a:rPr>
              <a:t>st</a:t>
            </a:r>
            <a:r>
              <a:rPr lang="en-GB" sz="2000" dirty="0">
                <a:solidFill>
                  <a:schemeClr val="tx1"/>
                </a:solidFill>
              </a:rPr>
              <a:t> September retirements and 470 future retirements.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0350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4F982-2379-4318-BC28-46D48355C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413" y="968231"/>
            <a:ext cx="8837612" cy="759423"/>
          </a:xfrm>
        </p:spPr>
        <p:txBody>
          <a:bodyPr/>
          <a:lstStyle/>
          <a:p>
            <a:r>
              <a:rPr lang="en-GB" dirty="0"/>
              <a:t>Forward planning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E0383-DBDB-4A98-BC97-7B32533D2C8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6413" y="1524454"/>
            <a:ext cx="10707687" cy="4572000"/>
          </a:xfrm>
        </p:spPr>
        <p:txBody>
          <a:bodyPr/>
          <a:lstStyle/>
          <a:p>
            <a:pPr marL="34290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000" b="1" dirty="0"/>
              <a:t>Christmas and New Year closure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Bereavement peak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2020 Winter Retirements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Transitional Protection – Recruitment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New Starter training programme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869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55CCB9-5034-4DBF-8974-FEB90BD43F7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8945" y="624205"/>
            <a:ext cx="5038725" cy="5789613"/>
          </a:xfrm>
        </p:spPr>
        <p:txBody>
          <a:bodyPr/>
          <a:lstStyle/>
          <a:p>
            <a:r>
              <a:rPr lang="en-GB" sz="4000" dirty="0"/>
              <a:t>Agenda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4761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0BB57-DD31-4858-AF0D-0A466CE58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413" y="513670"/>
            <a:ext cx="10390187" cy="759423"/>
          </a:xfrm>
        </p:spPr>
        <p:txBody>
          <a:bodyPr/>
          <a:lstStyle/>
          <a:p>
            <a:r>
              <a:rPr lang="en-GB" dirty="0"/>
              <a:t>Employer Relationship Managers &amp;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96BF2-27B8-460E-A813-777475004A4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GB" sz="2000" b="1" dirty="0"/>
              <a:t>Due to Coronavirus restrictions all seminars were cancelled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GB" sz="2000" b="1" dirty="0"/>
              <a:t>ERMs have been working well to provide webinars and training virtually 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GB" sz="2000" b="1" dirty="0"/>
              <a:t>There’s been fantastic uptake from employers.</a:t>
            </a:r>
          </a:p>
        </p:txBody>
      </p:sp>
    </p:spTree>
    <p:extLst>
      <p:ext uri="{BB962C8B-B14F-4D97-AF65-F5344CB8AC3E}">
        <p14:creationId xmlns:p14="http://schemas.microsoft.com/office/powerpoint/2010/main" val="670521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2B996-D296-4EC8-800A-868B47CC17E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7038" y="1423344"/>
            <a:ext cx="11131389" cy="5021262"/>
          </a:xfrm>
        </p:spPr>
        <p:txBody>
          <a:bodyPr/>
          <a:lstStyle/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GB" b="1" dirty="0"/>
              <a:t>The Goodwin judgement removes discrimination against relevant female teachers who are survived by a widower or an opposite-sex civil partner</a:t>
            </a:r>
          </a:p>
          <a:p>
            <a:pPr lvl="2"/>
            <a:endParaRPr lang="en-GB" b="1" dirty="0"/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GB" b="1" dirty="0"/>
              <a:t>Widowers and male survivors of an opposite-sex civil partnership will now be covered for, or eligible for, the same benefits as survivors of a same-sex marriage or a same-sex civil partnership under the Teachers’ Pension Scheme, this is provided that they meet the relevant criteria</a:t>
            </a:r>
          </a:p>
          <a:p>
            <a:pPr lvl="2"/>
            <a:endParaRPr lang="en-GB" b="1" dirty="0"/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GB" b="1" dirty="0"/>
              <a:t>Survivors of a same-sex marriage or a same-sex civil partnership became automatically covered for family benefit service prior to 6 April 1988 as a result of the Walker judgement, which was embodied into the Teachers’ Pension Scheme from 1 September 2019. This is a relevant date for male survivors as their estate will have no right to benefits if the male survivor of an opposite-sex marriage or opposite-sex civil partnership died before 1 September 2019</a:t>
            </a:r>
          </a:p>
          <a:p>
            <a:pPr lvl="2"/>
            <a:endParaRPr lang="en-GB" b="1" dirty="0"/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GB" b="1" dirty="0"/>
              <a:t>The provision of family benefit will also only be provided if the female teacher in an opposite-sex marriage or opposite-sex civil partnership died on or after 5 December 2005 when same-sex civil partnerships were legally recognised in UK law. </a:t>
            </a:r>
          </a:p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300EB3D-4B96-4B91-B4A8-6990198AE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38" y="413394"/>
            <a:ext cx="9262246" cy="759423"/>
          </a:xfrm>
        </p:spPr>
        <p:txBody>
          <a:bodyPr/>
          <a:lstStyle/>
          <a:p>
            <a:r>
              <a:rPr lang="en-GB" dirty="0"/>
              <a:t>Goodwin</a:t>
            </a:r>
          </a:p>
        </p:txBody>
      </p:sp>
    </p:spTree>
    <p:extLst>
      <p:ext uri="{BB962C8B-B14F-4D97-AF65-F5344CB8AC3E}">
        <p14:creationId xmlns:p14="http://schemas.microsoft.com/office/powerpoint/2010/main" val="1513330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41BC1C-2B6F-4A1B-A057-98EB44D3005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8790" y="626428"/>
            <a:ext cx="5037138" cy="5753100"/>
          </a:xfrm>
        </p:spPr>
        <p:txBody>
          <a:bodyPr/>
          <a:lstStyle/>
          <a:p>
            <a:r>
              <a:rPr lang="en-GB" sz="4000" dirty="0"/>
              <a:t>My Pension Online</a:t>
            </a:r>
            <a:br>
              <a:rPr lang="en-GB" sz="4000" dirty="0"/>
            </a:br>
            <a:endParaRPr lang="en-GB" dirty="0"/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GB" sz="2000" b="1" dirty="0"/>
              <a:t>This year we reached one million MPO registrations</a:t>
            </a:r>
          </a:p>
          <a:p>
            <a:pPr lvl="2"/>
            <a:endParaRPr lang="en-GB" sz="2000" b="1" dirty="0"/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GB" sz="2000" b="1" dirty="0"/>
              <a:t>Thank you to everyone who has supported us in reaching this milestone.</a:t>
            </a:r>
          </a:p>
        </p:txBody>
      </p:sp>
    </p:spTree>
    <p:extLst>
      <p:ext uri="{BB962C8B-B14F-4D97-AF65-F5344CB8AC3E}">
        <p14:creationId xmlns:p14="http://schemas.microsoft.com/office/powerpoint/2010/main" val="208538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ACE8F-F901-40E6-A541-BD2358CAA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29" y="421963"/>
            <a:ext cx="10580059" cy="755904"/>
          </a:xfrm>
        </p:spPr>
        <p:txBody>
          <a:bodyPr/>
          <a:lstStyle/>
          <a:p>
            <a:r>
              <a:rPr lang="en-GB" dirty="0"/>
              <a:t>ICS - Institute of Customer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A569B-C284-490D-BFCD-297A35D6D25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1829" y="1519232"/>
            <a:ext cx="4246562" cy="5038725"/>
          </a:xfrm>
        </p:spPr>
        <p:txBody>
          <a:bodyPr/>
          <a:lstStyle/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GB" sz="2000" b="1" dirty="0"/>
              <a:t>Internal engagement</a:t>
            </a:r>
          </a:p>
          <a:p>
            <a:pPr lvl="2"/>
            <a:endParaRPr lang="en-GB" sz="2000" b="1" dirty="0"/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GB" sz="2000" b="1" dirty="0"/>
              <a:t>Training</a:t>
            </a:r>
          </a:p>
          <a:p>
            <a:pPr lvl="2"/>
            <a:endParaRPr lang="en-GB" sz="2000" b="1" dirty="0"/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GB" sz="2000" b="1" dirty="0"/>
              <a:t>Customer Survey 2021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04623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8B892-A854-407F-8309-1CE3A2C5F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88" y="385565"/>
            <a:ext cx="5234817" cy="75942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Missing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2917B-15CF-42D1-A89B-EE7FB187A2B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6888" y="1433710"/>
            <a:ext cx="10621962" cy="5038725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</a:rPr>
              <a:t>A story is featured in November’s Employer Bulletin to ask you to encourage members to check their service history and a reminder of what you need to do if they get a missing service query</a:t>
            </a:r>
          </a:p>
          <a:p>
            <a:pPr lvl="1"/>
            <a:endParaRPr lang="en-GB" sz="2000" b="1" dirty="0">
              <a:solidFill>
                <a:schemeClr val="tx1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</a:rPr>
              <a:t>We will be posting social media polls for members asking:</a:t>
            </a:r>
          </a:p>
          <a:p>
            <a:pPr marL="700088" lvl="3" indent="-342900"/>
            <a:r>
              <a:rPr lang="en-GB" sz="2000" b="1" dirty="0">
                <a:solidFill>
                  <a:schemeClr val="tx1"/>
                </a:solidFill>
              </a:rPr>
              <a:t>How often do you check your service history?</a:t>
            </a:r>
          </a:p>
          <a:p>
            <a:pPr marL="700088" lvl="3" indent="-342900"/>
            <a:r>
              <a:rPr lang="en-GB" sz="2000" b="1" dirty="0">
                <a:solidFill>
                  <a:schemeClr val="tx1"/>
                </a:solidFill>
              </a:rPr>
              <a:t>Have you checked your service history in the last year?</a:t>
            </a:r>
          </a:p>
          <a:p>
            <a:pPr marL="700088" lvl="3" indent="-342900"/>
            <a:r>
              <a:rPr lang="en-GB" sz="2000" b="1" dirty="0">
                <a:solidFill>
                  <a:schemeClr val="tx1"/>
                </a:solidFill>
              </a:rPr>
              <a:t>Did you know you can check your service history on My Pension Online?</a:t>
            </a:r>
          </a:p>
          <a:p>
            <a:pPr marL="700088" lvl="3" indent="-342900"/>
            <a:r>
              <a:rPr lang="en-GB" sz="2000" b="1" dirty="0">
                <a:solidFill>
                  <a:schemeClr val="tx1"/>
                </a:solidFill>
              </a:rPr>
              <a:t>Do you know what to do if you notice a gap in your online service history? </a:t>
            </a:r>
          </a:p>
          <a:p>
            <a:pPr lvl="3" indent="0">
              <a:buNone/>
            </a:pPr>
            <a:endParaRPr lang="en-GB" sz="2000" b="1" dirty="0">
              <a:solidFill>
                <a:schemeClr val="tx1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</a:rPr>
              <a:t>As an employer what do you already do to encourage members to check their service history? Do you have any ideas of how to further engage members?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7774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3DD72-E039-41DC-9BA2-60015AFBC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970" y="501127"/>
            <a:ext cx="10580059" cy="755904"/>
          </a:xfrm>
        </p:spPr>
        <p:txBody>
          <a:bodyPr/>
          <a:lstStyle/>
          <a:p>
            <a:r>
              <a:rPr lang="en-GB" dirty="0"/>
              <a:t>Member Outcome Measures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802D47-BF5E-4AC1-800E-E0CBC73DC5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CDA806-24AA-4CC5-916B-11074BAA29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2752C9F-8828-41BF-AE9E-9F994B8EEA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5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DCF52CB-3C33-4D20-90AE-24A81398AB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6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D4D1EB2-F45D-46E5-B409-822198EEC4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7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B866687-9241-4EE0-838C-FF236AD93F5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sz="1600" dirty="0"/>
              <a:t>Members understand the value of their Teachers' Pension.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EF64793-CD10-434C-B84A-1A2DF124F3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sz="1600" dirty="0"/>
              <a:t>Members are actively planning for their retirement (including pensions and other investments).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BB09282-C073-4845-A987-67A6553A70D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sz="1600" dirty="0"/>
              <a:t>Members regularly receive information about their pension and are satisfied with its quality.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9CA9115-2786-4B93-BCE8-095F63245A6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sz="1600" dirty="0"/>
              <a:t>Members who contact the Teachers' Pension Scheme about their pension are satisfied with the timeliness and quality of the response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CD0D033-9345-4DE0-8BEE-6588DE0A0C7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67268" y="5257890"/>
            <a:ext cx="6905457" cy="661904"/>
          </a:xfrm>
        </p:spPr>
        <p:txBody>
          <a:bodyPr/>
          <a:lstStyle/>
          <a:p>
            <a:r>
              <a:rPr lang="en-GB" sz="1600" dirty="0"/>
              <a:t>Recently retired Members are satisfied with the support they received from Teachers' Pension Scheme as they planned for retirement.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2365A7B-7751-4A80-96A4-2D0DCA3140A9}"/>
              </a:ext>
            </a:extLst>
          </p:cNvPr>
          <p:cNvSpPr txBox="1">
            <a:spLocks/>
          </p:cNvSpPr>
          <p:nvPr/>
        </p:nvSpPr>
        <p:spPr>
          <a:xfrm>
            <a:off x="9751243" y="2321951"/>
            <a:ext cx="2259782" cy="3270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57188" indent="-17145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6575" marR="0" indent="-182563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b="1" i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2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90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100%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7C43FB5-0EFB-4ACD-9CB6-08672E002A48}"/>
              </a:ext>
            </a:extLst>
          </p:cNvPr>
          <p:cNvSpPr txBox="1">
            <a:spLocks/>
          </p:cNvSpPr>
          <p:nvPr/>
        </p:nvSpPr>
        <p:spPr>
          <a:xfrm>
            <a:off x="9833514" y="3101916"/>
            <a:ext cx="2259782" cy="3270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57188" indent="-17145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6575" marR="0" indent="-182563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b="1" i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2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90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100%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6AC44A8-C788-484F-A1ED-E783D73222CC}"/>
              </a:ext>
            </a:extLst>
          </p:cNvPr>
          <p:cNvSpPr txBox="1">
            <a:spLocks/>
          </p:cNvSpPr>
          <p:nvPr/>
        </p:nvSpPr>
        <p:spPr>
          <a:xfrm>
            <a:off x="9888307" y="3868310"/>
            <a:ext cx="2259782" cy="3270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57188" indent="-17145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6575" marR="0" indent="-182563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b="1" i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2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90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87.77%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5B5CDE9-5FA7-4758-9088-324C99CB1122}"/>
              </a:ext>
            </a:extLst>
          </p:cNvPr>
          <p:cNvSpPr txBox="1">
            <a:spLocks/>
          </p:cNvSpPr>
          <p:nvPr/>
        </p:nvSpPr>
        <p:spPr>
          <a:xfrm>
            <a:off x="9888307" y="4648275"/>
            <a:ext cx="2259782" cy="3270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57188" indent="-17145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6575" marR="0" indent="-182563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b="1" i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2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90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94.41%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AFA05607-0CDB-4593-9337-2723FAD58A2F}"/>
              </a:ext>
            </a:extLst>
          </p:cNvPr>
          <p:cNvSpPr txBox="1">
            <a:spLocks/>
          </p:cNvSpPr>
          <p:nvPr/>
        </p:nvSpPr>
        <p:spPr>
          <a:xfrm>
            <a:off x="9888307" y="5403122"/>
            <a:ext cx="2259782" cy="3270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57188" indent="-17145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6575" marR="0" indent="-182563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b="1" i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2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90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97.36%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EC19047B-AF75-4A7E-B825-EFF26FA57F23}"/>
              </a:ext>
            </a:extLst>
          </p:cNvPr>
          <p:cNvSpPr txBox="1">
            <a:spLocks/>
          </p:cNvSpPr>
          <p:nvPr/>
        </p:nvSpPr>
        <p:spPr>
          <a:xfrm>
            <a:off x="10151507" y="1587431"/>
            <a:ext cx="1733382" cy="66190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57188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6575" marR="0" indent="-1825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b="1" i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2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90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Contract 9 results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B099F65F-3CEC-4662-973B-137580433F62}"/>
              </a:ext>
            </a:extLst>
          </p:cNvPr>
          <p:cNvSpPr txBox="1">
            <a:spLocks/>
          </p:cNvSpPr>
          <p:nvPr/>
        </p:nvSpPr>
        <p:spPr>
          <a:xfrm>
            <a:off x="807268" y="1587431"/>
            <a:ext cx="2660000" cy="66190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57188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6575" marR="0" indent="-1825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b="1" i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2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90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Outcome measure number</a:t>
            </a:r>
          </a:p>
        </p:txBody>
      </p:sp>
    </p:spTree>
    <p:extLst>
      <p:ext uri="{BB962C8B-B14F-4D97-AF65-F5344CB8AC3E}">
        <p14:creationId xmlns:p14="http://schemas.microsoft.com/office/powerpoint/2010/main" val="1326454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F8F78-3EAA-4CE0-BBCF-F8F1CBBC3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268" y="547492"/>
            <a:ext cx="10580059" cy="755904"/>
          </a:xfrm>
        </p:spPr>
        <p:txBody>
          <a:bodyPr/>
          <a:lstStyle/>
          <a:p>
            <a:r>
              <a:rPr lang="en-GB" dirty="0"/>
              <a:t>Employer Outcome measures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E700AF-7EB0-4E93-A4C3-1EEADD43F3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9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C89738-42FB-4BF6-A523-B984EEEAE0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10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020669-C90A-4EDE-9214-DBC87C79D1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11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7038F7F-8D33-4EC1-BB34-6B3265AA2C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14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9DC6B88-4A42-4894-A524-0DE9180119F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sz="1600" dirty="0"/>
              <a:t>Employers are satisfied with the service they receive from the Teachers' Pension Scheme.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EAEDBBC-1B1A-4CC6-942A-DD1456D32C4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sz="1600" dirty="0"/>
              <a:t>Employers receive timely and accurate responses from the Teachers' Pension Scheme.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57BF3E-F0A0-4A7D-B9EB-9D5C2624D55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sz="1600" dirty="0"/>
              <a:t>Employers engage with the Teachers' Pension Scheme.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0FBE56A-AD00-433D-9B52-489A31A417B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sz="1600" dirty="0"/>
              <a:t>The Percentage of Active and Pensioner member with an MPO account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2C00981-B501-48E7-9E20-54484FDC09E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sz="1800" dirty="0"/>
              <a:t>100%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03E9541-46DE-4658-B65C-2D77AC51C2F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GB" sz="1800" dirty="0"/>
              <a:t>100%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76E8688-83A8-47E0-9EA6-FC20762BAB9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sz="1800" dirty="0"/>
              <a:t>100%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97DAECA-B602-4C6E-85F3-A2EA0A5D03A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GB" sz="1800" dirty="0"/>
              <a:t>100%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DC022051-2122-48CB-838B-30C858DA0FC4}"/>
              </a:ext>
            </a:extLst>
          </p:cNvPr>
          <p:cNvSpPr txBox="1">
            <a:spLocks/>
          </p:cNvSpPr>
          <p:nvPr/>
        </p:nvSpPr>
        <p:spPr>
          <a:xfrm>
            <a:off x="10151507" y="1587431"/>
            <a:ext cx="1733382" cy="66190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57188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6575" marR="0" indent="-1825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b="1" i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2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90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Contract 9 results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78E1779-8923-4C0B-AF6A-33DCDCAC2BC2}"/>
              </a:ext>
            </a:extLst>
          </p:cNvPr>
          <p:cNvSpPr txBox="1">
            <a:spLocks/>
          </p:cNvSpPr>
          <p:nvPr/>
        </p:nvSpPr>
        <p:spPr>
          <a:xfrm>
            <a:off x="807268" y="1587431"/>
            <a:ext cx="2660000" cy="66190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57188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6575" marR="0" indent="-1825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b="1" i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2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90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Outcome measure number</a:t>
            </a:r>
          </a:p>
        </p:txBody>
      </p:sp>
    </p:spTree>
    <p:extLst>
      <p:ext uri="{BB962C8B-B14F-4D97-AF65-F5344CB8AC3E}">
        <p14:creationId xmlns:p14="http://schemas.microsoft.com/office/powerpoint/2010/main" val="2610459626"/>
      </p:ext>
    </p:extLst>
  </p:cSld>
  <p:clrMapOvr>
    <a:masterClrMapping/>
  </p:clrMapOvr>
</p:sld>
</file>

<file path=ppt/theme/theme1.xml><?xml version="1.0" encoding="utf-8"?>
<a:theme xmlns:a="http://schemas.openxmlformats.org/drawingml/2006/main" name="Teachers' Pensions Master Presentation">
  <a:themeElements>
    <a:clrScheme name="Custom 1">
      <a:dk1>
        <a:srgbClr val="003F72"/>
      </a:dk1>
      <a:lt1>
        <a:sysClr val="window" lastClr="FFFFFF"/>
      </a:lt1>
      <a:dk2>
        <a:srgbClr val="003F72"/>
      </a:dk2>
      <a:lt2>
        <a:srgbClr val="94CE09"/>
      </a:lt2>
      <a:accent1>
        <a:srgbClr val="003F72"/>
      </a:accent1>
      <a:accent2>
        <a:srgbClr val="94CE09"/>
      </a:accent2>
      <a:accent3>
        <a:srgbClr val="00BBEF"/>
      </a:accent3>
      <a:accent4>
        <a:srgbClr val="7A2E99"/>
      </a:accent4>
      <a:accent5>
        <a:srgbClr val="007A98"/>
      </a:accent5>
      <a:accent6>
        <a:srgbClr val="AC0071"/>
      </a:accent6>
      <a:hlink>
        <a:srgbClr val="00BBEF"/>
      </a:hlink>
      <a:folHlink>
        <a:srgbClr val="FFFFFF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6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1FBB92ACC4D84FB37DE8878E60BB58" ma:contentTypeVersion="13" ma:contentTypeDescription="Create a new document." ma:contentTypeScope="" ma:versionID="4e161d93686fd1ff79b84c2149d06ebd">
  <xsd:schema xmlns:xsd="http://www.w3.org/2001/XMLSchema" xmlns:xs="http://www.w3.org/2001/XMLSchema" xmlns:p="http://schemas.microsoft.com/office/2006/metadata/properties" xmlns:ns3="cfbaaffd-ce3c-466d-8711-2dfa916b8178" xmlns:ns4="a2b9b3b5-7b35-4709-ad7a-51c59da445ca" targetNamespace="http://schemas.microsoft.com/office/2006/metadata/properties" ma:root="true" ma:fieldsID="c00e4d740a1a88e5af6d5eb2c161c5de" ns3:_="" ns4:_="">
    <xsd:import namespace="cfbaaffd-ce3c-466d-8711-2dfa916b8178"/>
    <xsd:import namespace="a2b9b3b5-7b35-4709-ad7a-51c59da445c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baaffd-ce3c-466d-8711-2dfa916b8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b9b3b5-7b35-4709-ad7a-51c59da445c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373FE5-CC15-47BF-84DD-89D514E4A4F0}">
  <ds:schemaRefs>
    <ds:schemaRef ds:uri="cfbaaffd-ce3c-466d-8711-2dfa916b8178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2b9b3b5-7b35-4709-ad7a-51c59da445c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DCAE28C-C109-42CC-9E17-97016F6AFC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0E5149-FB9A-472D-872E-5D39EDB06E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baaffd-ce3c-466d-8711-2dfa916b8178"/>
    <ds:schemaRef ds:uri="a2b9b3b5-7b35-4709-ad7a-51c59da445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1000</Words>
  <Application>Microsoft Office PowerPoint</Application>
  <PresentationFormat>Widescreen</PresentationFormat>
  <Paragraphs>132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Trebuchet MS</vt:lpstr>
      <vt:lpstr>Teachers' Pensions Master Presentation</vt:lpstr>
      <vt:lpstr>PowerPoint Presentation</vt:lpstr>
      <vt:lpstr>PowerPoint Presentation</vt:lpstr>
      <vt:lpstr>Employer Relationship Managers &amp; Training</vt:lpstr>
      <vt:lpstr>Goodwin</vt:lpstr>
      <vt:lpstr>PowerPoint Presentation</vt:lpstr>
      <vt:lpstr>ICS - Institute of Customer Service</vt:lpstr>
      <vt:lpstr>Missing service</vt:lpstr>
      <vt:lpstr>Member Outcome Measures</vt:lpstr>
      <vt:lpstr>Employer Outcome measures</vt:lpstr>
      <vt:lpstr>Transitional Protection</vt:lpstr>
      <vt:lpstr>Monthly Contributions Reconciliation </vt:lpstr>
      <vt:lpstr>Continuous Improvement Programme (CIP) </vt:lpstr>
      <vt:lpstr>  Continuous Improvement Programme (CIP) </vt:lpstr>
      <vt:lpstr>Operations Achievement and Highlights </vt:lpstr>
      <vt:lpstr>Challenges </vt:lpstr>
      <vt:lpstr>Forward planning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Chesters, Lisa (Employee Benefits)</dc:creator>
  <cp:lastModifiedBy>Leafe, Nichola (Employee Benefits)</cp:lastModifiedBy>
  <cp:revision>40</cp:revision>
  <dcterms:created xsi:type="dcterms:W3CDTF">2020-05-20T10:38:23Z</dcterms:created>
  <dcterms:modified xsi:type="dcterms:W3CDTF">2020-11-24T11:50:25Z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0x010100301FBB92ACC4D84FB37DE8878E60BB58</vt:lpwstr>
  </property>
</Properties>
</file>