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6" r:id="rId5"/>
    <p:sldId id="314" r:id="rId6"/>
    <p:sldId id="300" r:id="rId7"/>
    <p:sldId id="302" r:id="rId8"/>
    <p:sldId id="303" r:id="rId9"/>
    <p:sldId id="301" r:id="rId10"/>
    <p:sldId id="304" r:id="rId11"/>
    <p:sldId id="305" r:id="rId12"/>
    <p:sldId id="306" r:id="rId13"/>
    <p:sldId id="308" r:id="rId14"/>
    <p:sldId id="309" r:id="rId15"/>
    <p:sldId id="312" r:id="rId16"/>
    <p:sldId id="313" r:id="rId17"/>
    <p:sldId id="2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72"/>
    <a:srgbClr val="94D0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10" d="100"/>
          <a:sy n="110" d="100"/>
        </p:scale>
        <p:origin x="5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3.png"/><Relationship Id="rId10" Type="http://schemas.openxmlformats.org/officeDocument/2006/relationships/image" Target="../media/image4.png"/><Relationship Id="rId4" Type="http://schemas.openxmlformats.org/officeDocument/2006/relationships/image" Target="../media/image26.png"/><Relationship Id="rId9"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g"/><Relationship Id="rId1" Type="http://schemas.openxmlformats.org/officeDocument/2006/relationships/slideMaster" Target="../slideMasters/slideMaster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3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5FFA9C6D-FC29-4EB3-9038-619DFB6B88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180" y="552614"/>
            <a:ext cx="2837952" cy="851386"/>
          </a:xfrm>
          <a:prstGeom prst="rect">
            <a:avLst/>
          </a:prstGeom>
        </p:spPr>
      </p:pic>
      <p:sp>
        <p:nvSpPr>
          <p:cNvPr id="3" name="Text Placeholder 2">
            <a:extLst>
              <a:ext uri="{FF2B5EF4-FFF2-40B4-BE49-F238E27FC236}">
                <a16:creationId xmlns:a16="http://schemas.microsoft.com/office/drawing/2014/main" id="{B5DF08A4-9F57-4A3B-8E99-33C9F081CB51}"/>
              </a:ext>
            </a:extLst>
          </p:cNvPr>
          <p:cNvSpPr>
            <a:spLocks noGrp="1"/>
          </p:cNvSpPr>
          <p:nvPr>
            <p:ph type="body" sz="quarter" idx="10"/>
          </p:nvPr>
        </p:nvSpPr>
        <p:spPr>
          <a:xfrm>
            <a:off x="3260724" y="4122574"/>
            <a:ext cx="8126413" cy="2182812"/>
          </a:xfrm>
        </p:spPr>
        <p:txBody>
          <a:bodyPr/>
          <a:lstStyle>
            <a:lvl1pPr>
              <a:defRPr>
                <a:solidFill>
                  <a:schemeClr val="tx1"/>
                </a:solidFill>
              </a:defRPr>
            </a:lvl1pPr>
            <a:lvl2pPr>
              <a:defRPr>
                <a:solidFill>
                  <a:schemeClr val="tx1"/>
                </a:solidFill>
              </a:defRPr>
            </a:lvl2pPr>
            <a:lvl3pPr marL="0" indent="0">
              <a:buNone/>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2756185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284714" y="294125"/>
            <a:ext cx="5234817" cy="759423"/>
          </a:xfrm>
        </p:spPr>
        <p:txBody>
          <a:bodyPr anchor="b"/>
          <a:lstStyle>
            <a:lvl1pPr>
              <a:defRPr sz="4000" baseline="0">
                <a:solidFill>
                  <a:schemeClr val="tx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51B6C226-8ADC-42EA-A18E-CC086DA189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8" name="Content Placeholder 7">
            <a:extLst>
              <a:ext uri="{FF2B5EF4-FFF2-40B4-BE49-F238E27FC236}">
                <a16:creationId xmlns:a16="http://schemas.microsoft.com/office/drawing/2014/main" id="{A3CBAD9F-49C8-4922-95C4-3B9F81EF1E07}"/>
              </a:ext>
            </a:extLst>
          </p:cNvPr>
          <p:cNvSpPr>
            <a:spLocks noGrp="1"/>
          </p:cNvSpPr>
          <p:nvPr>
            <p:ph sz="quarter" idx="10"/>
          </p:nvPr>
        </p:nvSpPr>
        <p:spPr>
          <a:xfrm>
            <a:off x="284163" y="1258888"/>
            <a:ext cx="10861675" cy="5081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87532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 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284714" y="294125"/>
            <a:ext cx="5234817" cy="759423"/>
          </a:xfrm>
        </p:spPr>
        <p:txBody>
          <a:bodyPr anchor="b"/>
          <a:lstStyle>
            <a:lvl1pPr>
              <a:defRPr sz="4000" baseline="0">
                <a:solidFill>
                  <a:schemeClr val="tx1"/>
                </a:solidFill>
              </a:defRPr>
            </a:lvl1pPr>
          </a:lstStyle>
          <a:p>
            <a:r>
              <a:rPr lang="en-US" dirty="0"/>
              <a:t>Title text</a:t>
            </a:r>
            <a:endParaRPr lang="en-GB" dirty="0"/>
          </a:p>
        </p:txBody>
      </p:sp>
      <p:pic>
        <p:nvPicPr>
          <p:cNvPr id="3" name="Picture 2" descr="A picture containing drawing, plate&#10;&#10;Description automatically generated">
            <a:extLst>
              <a:ext uri="{FF2B5EF4-FFF2-40B4-BE49-F238E27FC236}">
                <a16:creationId xmlns:a16="http://schemas.microsoft.com/office/drawing/2014/main" id="{9BD70C8D-DFD7-4C1D-B020-44E0332954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Tree>
    <p:extLst>
      <p:ext uri="{BB962C8B-B14F-4D97-AF65-F5344CB8AC3E}">
        <p14:creationId xmlns:p14="http://schemas.microsoft.com/office/powerpoint/2010/main" val="14219283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8FCF163-9626-4D11-902A-D61F7D555CB9}"/>
              </a:ext>
            </a:extLst>
          </p:cNvPr>
          <p:cNvSpPr>
            <a:spLocks noGrp="1"/>
          </p:cNvSpPr>
          <p:nvPr>
            <p:ph sz="quarter" idx="10"/>
          </p:nvPr>
        </p:nvSpPr>
        <p:spPr>
          <a:xfrm>
            <a:off x="336550" y="534988"/>
            <a:ext cx="5037138" cy="57531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erson standing next to a dog&#10;&#10;Description automatically generated">
            <a:extLst>
              <a:ext uri="{FF2B5EF4-FFF2-40B4-BE49-F238E27FC236}">
                <a16:creationId xmlns:a16="http://schemas.microsoft.com/office/drawing/2014/main" id="{F96F07E7-B7A3-4CA2-9A9D-B591821D5F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391" r="13164"/>
          <a:stretch/>
        </p:blipFill>
        <p:spPr>
          <a:xfrm>
            <a:off x="6096000" y="0"/>
            <a:ext cx="6096000" cy="6858000"/>
          </a:xfrm>
          <a:prstGeom prst="rect">
            <a:avLst/>
          </a:prstGeom>
        </p:spPr>
      </p:pic>
    </p:spTree>
    <p:extLst>
      <p:ext uri="{BB962C8B-B14F-4D97-AF65-F5344CB8AC3E}">
        <p14:creationId xmlns:p14="http://schemas.microsoft.com/office/powerpoint/2010/main" val="393757848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654CF9C9-DA17-4B88-976C-81B753359D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9" name="Content Placeholder 8">
            <a:extLst>
              <a:ext uri="{FF2B5EF4-FFF2-40B4-BE49-F238E27FC236}">
                <a16:creationId xmlns:a16="http://schemas.microsoft.com/office/drawing/2014/main" id="{8E18DF42-CF42-41A4-BBD6-03328307D36C}"/>
              </a:ext>
            </a:extLst>
          </p:cNvPr>
          <p:cNvSpPr>
            <a:spLocks noGrp="1"/>
          </p:cNvSpPr>
          <p:nvPr>
            <p:ph sz="quarter" idx="10"/>
          </p:nvPr>
        </p:nvSpPr>
        <p:spPr>
          <a:xfrm>
            <a:off x="327025" y="542925"/>
            <a:ext cx="5038725" cy="5789613"/>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7908347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vider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654CF9C9-DA17-4B88-976C-81B753359D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9" name="Content Placeholder 8">
            <a:extLst>
              <a:ext uri="{FF2B5EF4-FFF2-40B4-BE49-F238E27FC236}">
                <a16:creationId xmlns:a16="http://schemas.microsoft.com/office/drawing/2014/main" id="{8E18DF42-CF42-41A4-BBD6-03328307D36C}"/>
              </a:ext>
            </a:extLst>
          </p:cNvPr>
          <p:cNvSpPr>
            <a:spLocks noGrp="1"/>
          </p:cNvSpPr>
          <p:nvPr>
            <p:ph sz="quarter" idx="10"/>
          </p:nvPr>
        </p:nvSpPr>
        <p:spPr>
          <a:xfrm>
            <a:off x="327025" y="542925"/>
            <a:ext cx="5038725" cy="5789613"/>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46397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a:prstGeom prst="rect">
            <a:avLst/>
          </a:prstGeom>
        </p:spPr>
        <p:txBody>
          <a:bodyPr/>
          <a:lstStyle/>
          <a:p>
            <a:pPr lvl="0"/>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a:prstGeom prst="rect">
            <a:avLst/>
          </a:prstGeom>
        </p:spPr>
        <p:txBody>
          <a:bodyPr/>
          <a:lstStyle/>
          <a:p>
            <a:pPr lvl="0"/>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a:prstGeom prst="rect">
            <a:avLst/>
          </a:prstGeom>
        </p:spPr>
        <p:txBody>
          <a:bodyPr anchor="t" anchorCtr="0"/>
          <a:lstStyle>
            <a:lvl1pPr marL="0" indent="0">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7" name="Picture 6" descr="A picture containing drawing, plate&#10;&#10;Description automatically generated">
            <a:extLst>
              <a:ext uri="{FF2B5EF4-FFF2-40B4-BE49-F238E27FC236}">
                <a16:creationId xmlns:a16="http://schemas.microsoft.com/office/drawing/2014/main" id="{40A9E569-9516-4C5F-B01D-3352106211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Tree>
    <p:extLst>
      <p:ext uri="{BB962C8B-B14F-4D97-AF65-F5344CB8AC3E}">
        <p14:creationId xmlns:p14="http://schemas.microsoft.com/office/powerpoint/2010/main" val="475112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a:prstGeom prst="rect">
            <a:avLst/>
          </a:prstGeom>
        </p:spPr>
        <p:txBody>
          <a:bodyPr/>
          <a:lstStyle/>
          <a:p>
            <a:pPr lvl="0"/>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a:prstGeom prst="rect">
            <a:avLst/>
          </a:prstGeom>
        </p:spPr>
        <p:txBody>
          <a:bodyPr/>
          <a:lstStyle/>
          <a:p>
            <a:pPr lvl="0"/>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lvl1pPr>
              <a:defRPr>
                <a:solidFill>
                  <a:srgbClr val="5A5959"/>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a:prstGeom prst="rect">
            <a:avLst/>
          </a:prstGeom>
        </p:spPr>
        <p:txBody>
          <a:bodyPr anchor="t" anchorCtr="0"/>
          <a:lstStyle>
            <a:lvl1pPr marL="0" indent="0">
              <a:buNone/>
              <a:defRPr sz="3200" b="0">
                <a:solidFill>
                  <a:srgbClr val="5A59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8" name="Picture 7" descr="A picture containing plate, drawing&#10;&#10;Description automatically generated">
            <a:extLst>
              <a:ext uri="{FF2B5EF4-FFF2-40B4-BE49-F238E27FC236}">
                <a16:creationId xmlns:a16="http://schemas.microsoft.com/office/drawing/2014/main" id="{31FCFE34-90A2-400B-9FAF-93A41698E6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Tree>
    <p:extLst>
      <p:ext uri="{BB962C8B-B14F-4D97-AF65-F5344CB8AC3E}">
        <p14:creationId xmlns:p14="http://schemas.microsoft.com/office/powerpoint/2010/main" val="2495051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a:prstGeom prst="rect">
            <a:avLst/>
          </a:prstGeom>
        </p:spPr>
        <p:txBody>
          <a:bodyPr/>
          <a:lstStyle/>
          <a:p>
            <a:pPr lvl="0"/>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a:prstGeom prst="rect">
            <a:avLst/>
          </a:prstGeom>
        </p:spPr>
        <p:txBody>
          <a:bodyPr/>
          <a:lstStyle/>
          <a:p>
            <a:pPr lvl="0"/>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a:prstGeom prst="rect">
            <a:avLst/>
          </a:prstGeom>
        </p:spPr>
        <p:txBody>
          <a:bodyPr anchor="t" anchorCtr="0"/>
          <a:lstStyle>
            <a:lvl1pPr marL="0" indent="0">
              <a:buNone/>
              <a:defRPr sz="3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8" name="Picture 7" descr="A picture containing drawing, plate&#10;&#10;Description automatically generated">
            <a:extLst>
              <a:ext uri="{FF2B5EF4-FFF2-40B4-BE49-F238E27FC236}">
                <a16:creationId xmlns:a16="http://schemas.microsoft.com/office/drawing/2014/main" id="{9E61B1B8-B6D2-492E-9496-EF6183138F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Tree>
    <p:extLst>
      <p:ext uri="{BB962C8B-B14F-4D97-AF65-F5344CB8AC3E}">
        <p14:creationId xmlns:p14="http://schemas.microsoft.com/office/powerpoint/2010/main" val="1412204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grey - lap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5EB2D3-936C-47A7-985A-6F4F204F34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46"/>
          <a:stretch/>
        </p:blipFill>
        <p:spPr>
          <a:xfrm>
            <a:off x="4811207" y="1594442"/>
            <a:ext cx="7380793" cy="4922422"/>
          </a:xfrm>
          <a:prstGeom prst="rect">
            <a:avLst/>
          </a:prstGeom>
          <a:effectLst/>
        </p:spPr>
      </p:pic>
      <p:sp>
        <p:nvSpPr>
          <p:cNvPr id="12" name="Picture Placeholder 11">
            <a:extLst>
              <a:ext uri="{FF2B5EF4-FFF2-40B4-BE49-F238E27FC236}">
                <a16:creationId xmlns:a16="http://schemas.microsoft.com/office/drawing/2014/main" id="{BAD6797B-3120-4F37-8882-711E08BEF6A9}"/>
              </a:ext>
            </a:extLst>
          </p:cNvPr>
          <p:cNvSpPr>
            <a:spLocks noGrp="1"/>
          </p:cNvSpPr>
          <p:nvPr>
            <p:ph type="pic" sz="quarter" idx="16"/>
          </p:nvPr>
        </p:nvSpPr>
        <p:spPr>
          <a:xfrm>
            <a:off x="6096000" y="1957386"/>
            <a:ext cx="5490000" cy="3427200"/>
          </a:xfrm>
          <a:prstGeom prst="rect">
            <a:avLst/>
          </a:prstGeom>
          <a:noFill/>
        </p:spPr>
        <p:txBody>
          <a:bodyPr/>
          <a:lstStyle/>
          <a:p>
            <a:endParaRPr lang="en-GB" dirty="0"/>
          </a:p>
        </p:txBody>
      </p:sp>
      <p:sp>
        <p:nvSpPr>
          <p:cNvPr id="16" name="Title 15">
            <a:extLst>
              <a:ext uri="{FF2B5EF4-FFF2-40B4-BE49-F238E27FC236}">
                <a16:creationId xmlns:a16="http://schemas.microsoft.com/office/drawing/2014/main" id="{12DD1A4E-29AB-446B-9992-74FBFE62AF0E}"/>
              </a:ext>
            </a:extLst>
          </p:cNvPr>
          <p:cNvSpPr>
            <a:spLocks noGrp="1"/>
          </p:cNvSpPr>
          <p:nvPr>
            <p:ph type="title" hasCustomPrompt="1"/>
          </p:nvPr>
        </p:nvSpPr>
        <p:spPr>
          <a:xfrm>
            <a:off x="807269" y="239083"/>
            <a:ext cx="10580059" cy="755904"/>
          </a:xfrm>
        </p:spPr>
        <p:txBody>
          <a:bodyPr/>
          <a:lstStyle>
            <a:lvl1pPr>
              <a:defRPr>
                <a:solidFill>
                  <a:srgbClr val="5A5959"/>
                </a:solidFill>
              </a:defRPr>
            </a:lvl1pPr>
          </a:lstStyle>
          <a:p>
            <a:r>
              <a:rPr lang="en-US" dirty="0"/>
              <a:t>Title text</a:t>
            </a:r>
            <a:endParaRPr lang="en-GB" dirty="0"/>
          </a:p>
        </p:txBody>
      </p:sp>
      <p:pic>
        <p:nvPicPr>
          <p:cNvPr id="7" name="Picture 6" descr="A picture containing plate, drawing&#10;&#10;Description automatically generated">
            <a:extLst>
              <a:ext uri="{FF2B5EF4-FFF2-40B4-BE49-F238E27FC236}">
                <a16:creationId xmlns:a16="http://schemas.microsoft.com/office/drawing/2014/main" id="{D35C284A-C2F7-4895-B508-77DE52A1AA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
        <p:nvSpPr>
          <p:cNvPr id="3" name="Content Placeholder 2">
            <a:extLst>
              <a:ext uri="{FF2B5EF4-FFF2-40B4-BE49-F238E27FC236}">
                <a16:creationId xmlns:a16="http://schemas.microsoft.com/office/drawing/2014/main" id="{569487E7-56EE-4E88-9294-0EFD66CDA669}"/>
              </a:ext>
            </a:extLst>
          </p:cNvPr>
          <p:cNvSpPr>
            <a:spLocks noGrp="1"/>
          </p:cNvSpPr>
          <p:nvPr>
            <p:ph sz="quarter" idx="17"/>
          </p:nvPr>
        </p:nvSpPr>
        <p:spPr>
          <a:xfrm>
            <a:off x="808038" y="1258888"/>
            <a:ext cx="4306887" cy="5064125"/>
          </a:xfrm>
        </p:spPr>
        <p:txBody>
          <a:bodyPr/>
          <a:lstStyle>
            <a:lvl1pPr>
              <a:defRPr>
                <a:solidFill>
                  <a:srgbClr val="5A5959"/>
                </a:solidFill>
              </a:defRPr>
            </a:lvl1pPr>
            <a:lvl2pPr>
              <a:defRPr>
                <a:solidFill>
                  <a:srgbClr val="5A5959"/>
                </a:solidFill>
              </a:defRPr>
            </a:lvl2pPr>
            <a:lvl3pPr>
              <a:defRPr>
                <a:solidFill>
                  <a:srgbClr val="5A5959"/>
                </a:solidFill>
              </a:defRPr>
            </a:lvl3pPr>
            <a:lvl4pPr>
              <a:defRPr>
                <a:solidFill>
                  <a:srgbClr val="5A5959"/>
                </a:solidFill>
              </a:defRPr>
            </a:lvl4pPr>
            <a:lvl5pPr>
              <a:defRPr>
                <a:solidFill>
                  <a:srgbClr val="5A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464193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blue - laptop (mock 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2DD1A4E-29AB-446B-9992-74FBFE62AF0E}"/>
              </a:ext>
            </a:extLst>
          </p:cNvPr>
          <p:cNvSpPr>
            <a:spLocks noGrp="1"/>
          </p:cNvSpPr>
          <p:nvPr>
            <p:ph type="title" hasCustomPrompt="1"/>
          </p:nvPr>
        </p:nvSpPr>
        <p:spPr>
          <a:xfrm>
            <a:off x="807269" y="239083"/>
            <a:ext cx="10580059" cy="755904"/>
          </a:xfrm>
        </p:spPr>
        <p:txBody>
          <a:bodyPr/>
          <a:lstStyle>
            <a:lvl1pPr>
              <a:defRPr>
                <a:solidFill>
                  <a:schemeClr val="tx1"/>
                </a:solidFill>
              </a:defRPr>
            </a:lvl1pPr>
          </a:lstStyle>
          <a:p>
            <a:r>
              <a:rPr lang="en-US" dirty="0"/>
              <a:t>Title text</a:t>
            </a:r>
            <a:endParaRPr lang="en-GB" dirty="0"/>
          </a:p>
        </p:txBody>
      </p:sp>
      <p:pic>
        <p:nvPicPr>
          <p:cNvPr id="3" name="Picture 2" descr="A screenshot of a computer screen&#10;&#10;Description automatically generated">
            <a:extLst>
              <a:ext uri="{FF2B5EF4-FFF2-40B4-BE49-F238E27FC236}">
                <a16:creationId xmlns:a16="http://schemas.microsoft.com/office/drawing/2014/main" id="{7EDA74CB-9D61-4236-BF3C-28987A80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13012" y="1649895"/>
            <a:ext cx="7608707" cy="5168348"/>
          </a:xfrm>
          <a:prstGeom prst="rect">
            <a:avLst/>
          </a:prstGeom>
        </p:spPr>
      </p:pic>
      <p:pic>
        <p:nvPicPr>
          <p:cNvPr id="7" name="Picture 6" descr="A picture containing drawing, plate&#10;&#10;Description automatically generated">
            <a:extLst>
              <a:ext uri="{FF2B5EF4-FFF2-40B4-BE49-F238E27FC236}">
                <a16:creationId xmlns:a16="http://schemas.microsoft.com/office/drawing/2014/main" id="{1EB22A1A-DB62-4593-87EE-3E48A0D52D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
        <p:nvSpPr>
          <p:cNvPr id="4" name="Content Placeholder 3">
            <a:extLst>
              <a:ext uri="{FF2B5EF4-FFF2-40B4-BE49-F238E27FC236}">
                <a16:creationId xmlns:a16="http://schemas.microsoft.com/office/drawing/2014/main" id="{82DF5652-6DF0-4987-9AA0-9ED487631004}"/>
              </a:ext>
            </a:extLst>
          </p:cNvPr>
          <p:cNvSpPr>
            <a:spLocks noGrp="1"/>
          </p:cNvSpPr>
          <p:nvPr>
            <p:ph sz="quarter" idx="10"/>
          </p:nvPr>
        </p:nvSpPr>
        <p:spPr>
          <a:xfrm>
            <a:off x="808038" y="1276350"/>
            <a:ext cx="4246562" cy="503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38092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plate, drawing&#10;&#10;Description automatically generated">
            <a:extLst>
              <a:ext uri="{FF2B5EF4-FFF2-40B4-BE49-F238E27FC236}">
                <a16:creationId xmlns:a16="http://schemas.microsoft.com/office/drawing/2014/main" id="{7A9139F5-423B-4052-9B88-7BF4947429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285" y="233301"/>
            <a:ext cx="2836800" cy="1418401"/>
          </a:xfrm>
          <a:prstGeom prst="rect">
            <a:avLst/>
          </a:prstGeom>
        </p:spPr>
      </p:pic>
      <p:sp>
        <p:nvSpPr>
          <p:cNvPr id="10" name="Text Placeholder 2">
            <a:extLst>
              <a:ext uri="{FF2B5EF4-FFF2-40B4-BE49-F238E27FC236}">
                <a16:creationId xmlns:a16="http://schemas.microsoft.com/office/drawing/2014/main" id="{39D43ED4-5CC4-4C8E-9107-50683FC6792D}"/>
              </a:ext>
            </a:extLst>
          </p:cNvPr>
          <p:cNvSpPr>
            <a:spLocks noGrp="1"/>
          </p:cNvSpPr>
          <p:nvPr>
            <p:ph type="body" sz="quarter" idx="10"/>
          </p:nvPr>
        </p:nvSpPr>
        <p:spPr>
          <a:xfrm>
            <a:off x="3260724" y="4122574"/>
            <a:ext cx="8126413" cy="2182812"/>
          </a:xfrm>
        </p:spPr>
        <p:txBody>
          <a:bodyPr/>
          <a:lstStyle>
            <a:lvl1pPr>
              <a:defRPr>
                <a:solidFill>
                  <a:schemeClr val="bg1"/>
                </a:solidFill>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091185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 Content and ip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0A5685-ADC9-4197-AAEB-665323328B34}"/>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electronics&#10;&#10;Description automatically generated">
            <a:extLst>
              <a:ext uri="{FF2B5EF4-FFF2-40B4-BE49-F238E27FC236}">
                <a16:creationId xmlns:a16="http://schemas.microsoft.com/office/drawing/2014/main" id="{BBFE4450-7F64-45EF-B376-4CE1604EFE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65465" y="636608"/>
            <a:ext cx="3700984" cy="5584784"/>
          </a:xfrm>
          <a:prstGeom prst="rect">
            <a:avLst/>
          </a:prstGeom>
        </p:spPr>
      </p:pic>
      <p:sp>
        <p:nvSpPr>
          <p:cNvPr id="14" name="Title 5">
            <a:extLst>
              <a:ext uri="{FF2B5EF4-FFF2-40B4-BE49-F238E27FC236}">
                <a16:creationId xmlns:a16="http://schemas.microsoft.com/office/drawing/2014/main" id="{2E1570A4-A6E1-40A5-A54D-785D5EA5C32E}"/>
              </a:ext>
            </a:extLst>
          </p:cNvPr>
          <p:cNvSpPr>
            <a:spLocks noGrp="1"/>
          </p:cNvSpPr>
          <p:nvPr>
            <p:ph type="title" hasCustomPrompt="1"/>
          </p:nvPr>
        </p:nvSpPr>
        <p:spPr>
          <a:xfrm>
            <a:off x="807270" y="239083"/>
            <a:ext cx="4677543" cy="755904"/>
          </a:xfrm>
        </p:spPr>
        <p:txBody>
          <a:bodyPr/>
          <a:lstStyle>
            <a:lvl1pPr>
              <a:defRPr/>
            </a:lvl1pPr>
          </a:lstStyle>
          <a:p>
            <a:r>
              <a:rPr lang="en-US" dirty="0"/>
              <a:t>Click to edit style</a:t>
            </a:r>
            <a:endParaRPr lang="en-GB" dirty="0"/>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13408"/>
            <a:ext cx="4677545" cy="595458"/>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9" name="Picture Placeholder 11">
            <a:extLst>
              <a:ext uri="{FF2B5EF4-FFF2-40B4-BE49-F238E27FC236}">
                <a16:creationId xmlns:a16="http://schemas.microsoft.com/office/drawing/2014/main" id="{B87D5B7D-3A59-4F6D-9FD4-2104571D29CB}"/>
              </a:ext>
            </a:extLst>
          </p:cNvPr>
          <p:cNvSpPr>
            <a:spLocks noGrp="1"/>
          </p:cNvSpPr>
          <p:nvPr>
            <p:ph type="pic" sz="quarter" idx="16"/>
          </p:nvPr>
        </p:nvSpPr>
        <p:spPr>
          <a:xfrm>
            <a:off x="7470433" y="1234388"/>
            <a:ext cx="3294000" cy="4390908"/>
          </a:xfrm>
          <a:prstGeom prst="rect">
            <a:avLst/>
          </a:prstGeom>
          <a:solidFill>
            <a:schemeClr val="bg1"/>
          </a:solidFill>
        </p:spPr>
        <p:txBody>
          <a:bodyPr/>
          <a:lstStyle/>
          <a:p>
            <a:endParaRPr lang="en-GB" dirty="0"/>
          </a:p>
        </p:txBody>
      </p:sp>
      <p:pic>
        <p:nvPicPr>
          <p:cNvPr id="15" name="Picture 14" descr="A picture containing drawing, plate&#10;&#10;Description automatically generated">
            <a:extLst>
              <a:ext uri="{FF2B5EF4-FFF2-40B4-BE49-F238E27FC236}">
                <a16:creationId xmlns:a16="http://schemas.microsoft.com/office/drawing/2014/main" id="{DDE831E9-33BC-471A-8724-2236A7D454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301647"/>
            <a:ext cx="1080000" cy="324001"/>
          </a:xfrm>
          <a:prstGeom prst="rect">
            <a:avLst/>
          </a:prstGeom>
        </p:spPr>
      </p:pic>
      <p:sp>
        <p:nvSpPr>
          <p:cNvPr id="3" name="Content Placeholder 2">
            <a:extLst>
              <a:ext uri="{FF2B5EF4-FFF2-40B4-BE49-F238E27FC236}">
                <a16:creationId xmlns:a16="http://schemas.microsoft.com/office/drawing/2014/main" id="{32399225-1BAE-47C0-9EB5-646ED2D5F372}"/>
              </a:ext>
            </a:extLst>
          </p:cNvPr>
          <p:cNvSpPr>
            <a:spLocks noGrp="1"/>
          </p:cNvSpPr>
          <p:nvPr>
            <p:ph sz="quarter" idx="17"/>
          </p:nvPr>
        </p:nvSpPr>
        <p:spPr>
          <a:xfrm>
            <a:off x="808038" y="1828800"/>
            <a:ext cx="4676775" cy="469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9329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 Content and iphon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EA0399-1350-4A73-8678-B092ABCB5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37153" y="18049"/>
            <a:ext cx="6528348" cy="6839951"/>
          </a:xfrm>
          <a:prstGeom prst="rect">
            <a:avLst/>
          </a:prstGeom>
        </p:spPr>
      </p:pic>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807270" y="239083"/>
            <a:ext cx="7396451" cy="755904"/>
          </a:xfrm>
        </p:spPr>
        <p:txBody>
          <a:bodyPr/>
          <a:lstStyle/>
          <a:p>
            <a:r>
              <a:rPr lang="en-US" dirty="0"/>
              <a:t>Click to edit Master title style</a:t>
            </a:r>
            <a:endParaRPr lang="en-GB" dirty="0"/>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90230"/>
            <a:ext cx="6506346" cy="595458"/>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8" name="Picture Placeholder 12">
            <a:extLst>
              <a:ext uri="{FF2B5EF4-FFF2-40B4-BE49-F238E27FC236}">
                <a16:creationId xmlns:a16="http://schemas.microsoft.com/office/drawing/2014/main" id="{3965FC68-0C94-4C8E-AA8F-B009EB47C8B6}"/>
              </a:ext>
            </a:extLst>
          </p:cNvPr>
          <p:cNvSpPr>
            <a:spLocks noGrp="1"/>
          </p:cNvSpPr>
          <p:nvPr>
            <p:ph type="pic" sz="quarter" idx="16"/>
          </p:nvPr>
        </p:nvSpPr>
        <p:spPr>
          <a:xfrm>
            <a:off x="8005554" y="872975"/>
            <a:ext cx="2456870" cy="5220000"/>
          </a:xfrm>
          <a:custGeom>
            <a:avLst/>
            <a:gdLst>
              <a:gd name="connsiteX0" fmla="*/ 202870 w 1452882"/>
              <a:gd name="connsiteY0" fmla="*/ 0 h 3088800"/>
              <a:gd name="connsiteX1" fmla="*/ 307352 w 1452882"/>
              <a:gd name="connsiteY1" fmla="*/ 0 h 3088800"/>
              <a:gd name="connsiteX2" fmla="*/ 321573 w 1452882"/>
              <a:gd name="connsiteY2" fmla="*/ 16508 h 3088800"/>
              <a:gd name="connsiteX3" fmla="*/ 363366 w 1452882"/>
              <a:gd name="connsiteY3" fmla="*/ 98181 h 3088800"/>
              <a:gd name="connsiteX4" fmla="*/ 416768 w 1452882"/>
              <a:gd name="connsiteY4" fmla="*/ 106580 h 3088800"/>
              <a:gd name="connsiteX5" fmla="*/ 1056431 w 1452882"/>
              <a:gd name="connsiteY5" fmla="*/ 106580 h 3088800"/>
              <a:gd name="connsiteX6" fmla="*/ 1095902 w 1452882"/>
              <a:gd name="connsiteY6" fmla="*/ 87755 h 3088800"/>
              <a:gd name="connsiteX7" fmla="*/ 1130439 w 1452882"/>
              <a:gd name="connsiteY7" fmla="*/ 9847 h 3088800"/>
              <a:gd name="connsiteX8" fmla="*/ 1147562 w 1452882"/>
              <a:gd name="connsiteY8" fmla="*/ 579 h 3088800"/>
              <a:gd name="connsiteX9" fmla="*/ 1262202 w 1452882"/>
              <a:gd name="connsiteY9" fmla="*/ 579 h 3088800"/>
              <a:gd name="connsiteX10" fmla="*/ 1389032 w 1452882"/>
              <a:gd name="connsiteY10" fmla="*/ 62558 h 3088800"/>
              <a:gd name="connsiteX11" fmla="*/ 1440112 w 1452882"/>
              <a:gd name="connsiteY11" fmla="*/ 140466 h 3088800"/>
              <a:gd name="connsiteX12" fmla="*/ 1452882 w 1452882"/>
              <a:gd name="connsiteY12" fmla="*/ 200128 h 3088800"/>
              <a:gd name="connsiteX13" fmla="*/ 1452882 w 1452882"/>
              <a:gd name="connsiteY13" fmla="*/ 2893886 h 3088800"/>
              <a:gd name="connsiteX14" fmla="*/ 1400061 w 1452882"/>
              <a:gd name="connsiteY14" fmla="*/ 3015816 h 3088800"/>
              <a:gd name="connsiteX15" fmla="*/ 1327794 w 1452882"/>
              <a:gd name="connsiteY15" fmla="*/ 3069396 h 3088800"/>
              <a:gd name="connsiteX16" fmla="*/ 1250013 w 1452882"/>
              <a:gd name="connsiteY16" fmla="*/ 3088800 h 3088800"/>
              <a:gd name="connsiteX17" fmla="*/ 195904 w 1452882"/>
              <a:gd name="connsiteY17" fmla="*/ 3088800 h 3088800"/>
              <a:gd name="connsiteX18" fmla="*/ 120445 w 1452882"/>
              <a:gd name="connsiteY18" fmla="*/ 3067368 h 3088800"/>
              <a:gd name="connsiteX19" fmla="*/ 48178 w 1452882"/>
              <a:gd name="connsiteY19" fmla="*/ 3008865 h 3088800"/>
              <a:gd name="connsiteX20" fmla="*/ 0 w 1452882"/>
              <a:gd name="connsiteY20" fmla="*/ 2877957 h 3088800"/>
              <a:gd name="connsiteX21" fmla="*/ 871 w 1452882"/>
              <a:gd name="connsiteY21" fmla="*/ 204472 h 3088800"/>
              <a:gd name="connsiteX22" fmla="*/ 17704 w 1452882"/>
              <a:gd name="connsiteY22" fmla="*/ 126854 h 3088800"/>
              <a:gd name="connsiteX23" fmla="*/ 68784 w 1452882"/>
              <a:gd name="connsiteY23" fmla="*/ 58503 h 3088800"/>
              <a:gd name="connsiteX24" fmla="*/ 202870 w 1452882"/>
              <a:gd name="connsiteY24" fmla="*/ 0 h 30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882" h="3088800">
                <a:moveTo>
                  <a:pt x="202870" y="0"/>
                </a:moveTo>
                <a:cubicBezTo>
                  <a:pt x="307352" y="0"/>
                  <a:pt x="307352" y="0"/>
                  <a:pt x="307352" y="0"/>
                </a:cubicBezTo>
                <a:cubicBezTo>
                  <a:pt x="307352" y="0"/>
                  <a:pt x="317220" y="2896"/>
                  <a:pt x="321573" y="16508"/>
                </a:cubicBezTo>
                <a:cubicBezTo>
                  <a:pt x="325926" y="30121"/>
                  <a:pt x="339567" y="82542"/>
                  <a:pt x="363366" y="98181"/>
                </a:cubicBezTo>
                <a:cubicBezTo>
                  <a:pt x="382231" y="110345"/>
                  <a:pt x="416768" y="106580"/>
                  <a:pt x="416768" y="106580"/>
                </a:cubicBezTo>
                <a:cubicBezTo>
                  <a:pt x="1056431" y="106580"/>
                  <a:pt x="1056431" y="106580"/>
                  <a:pt x="1056431" y="106580"/>
                </a:cubicBezTo>
                <a:cubicBezTo>
                  <a:pt x="1056431" y="106580"/>
                  <a:pt x="1080229" y="107739"/>
                  <a:pt x="1095902" y="87755"/>
                </a:cubicBezTo>
                <a:cubicBezTo>
                  <a:pt x="1111574" y="68061"/>
                  <a:pt x="1130439" y="9847"/>
                  <a:pt x="1130439" y="9847"/>
                </a:cubicBezTo>
                <a:cubicBezTo>
                  <a:pt x="1130439" y="9847"/>
                  <a:pt x="1133051" y="579"/>
                  <a:pt x="1147562" y="579"/>
                </a:cubicBezTo>
                <a:cubicBezTo>
                  <a:pt x="1162364" y="579"/>
                  <a:pt x="1255237" y="579"/>
                  <a:pt x="1262202" y="579"/>
                </a:cubicBezTo>
                <a:cubicBezTo>
                  <a:pt x="1265395" y="579"/>
                  <a:pt x="1344337" y="15060"/>
                  <a:pt x="1389032" y="62558"/>
                </a:cubicBezTo>
                <a:cubicBezTo>
                  <a:pt x="1411089" y="86017"/>
                  <a:pt x="1431115" y="114400"/>
                  <a:pt x="1440112" y="140466"/>
                </a:cubicBezTo>
                <a:cubicBezTo>
                  <a:pt x="1451431" y="172324"/>
                  <a:pt x="1452882" y="200128"/>
                  <a:pt x="1452882" y="200128"/>
                </a:cubicBezTo>
                <a:cubicBezTo>
                  <a:pt x="1452882" y="2893886"/>
                  <a:pt x="1452882" y="2893886"/>
                  <a:pt x="1452882" y="2893886"/>
                </a:cubicBezTo>
                <a:cubicBezTo>
                  <a:pt x="1452882" y="2893886"/>
                  <a:pt x="1443305" y="2974690"/>
                  <a:pt x="1400061" y="3015816"/>
                </a:cubicBezTo>
                <a:cubicBezTo>
                  <a:pt x="1373360" y="3041302"/>
                  <a:pt x="1353334" y="3058100"/>
                  <a:pt x="1327794" y="3069396"/>
                </a:cubicBezTo>
                <a:cubicBezTo>
                  <a:pt x="1287742" y="3087352"/>
                  <a:pt x="1250013" y="3088800"/>
                  <a:pt x="1250013" y="3088800"/>
                </a:cubicBezTo>
                <a:cubicBezTo>
                  <a:pt x="195904" y="3088800"/>
                  <a:pt x="195904" y="3088800"/>
                  <a:pt x="195904" y="3088800"/>
                </a:cubicBezTo>
                <a:cubicBezTo>
                  <a:pt x="195904" y="3088800"/>
                  <a:pt x="157013" y="3084456"/>
                  <a:pt x="120445" y="3067368"/>
                </a:cubicBezTo>
                <a:cubicBezTo>
                  <a:pt x="85908" y="3051439"/>
                  <a:pt x="72267" y="3034641"/>
                  <a:pt x="48178" y="3008865"/>
                </a:cubicBezTo>
                <a:cubicBezTo>
                  <a:pt x="581" y="2957602"/>
                  <a:pt x="0" y="2877957"/>
                  <a:pt x="0" y="2877957"/>
                </a:cubicBezTo>
                <a:lnTo>
                  <a:pt x="871" y="204472"/>
                </a:lnTo>
                <a:cubicBezTo>
                  <a:pt x="871" y="204472"/>
                  <a:pt x="1161" y="167111"/>
                  <a:pt x="17704" y="126854"/>
                </a:cubicBezTo>
                <a:cubicBezTo>
                  <a:pt x="27572" y="102815"/>
                  <a:pt x="49049" y="78198"/>
                  <a:pt x="68784" y="58503"/>
                </a:cubicBezTo>
                <a:cubicBezTo>
                  <a:pt x="117252" y="9268"/>
                  <a:pt x="202870" y="0"/>
                  <a:pt x="202870" y="0"/>
                </a:cubicBezTo>
                <a:close/>
              </a:path>
            </a:pathLst>
          </a:custGeom>
          <a:noFill/>
        </p:spPr>
        <p:txBody>
          <a:bodyPr wrap="square" anchor="ctr" anchorCtr="0">
            <a:noAutofit/>
          </a:bodyPr>
          <a:lstStyle>
            <a:lvl1pPr algn="ctr">
              <a:defRPr/>
            </a:lvl1pPr>
          </a:lstStyle>
          <a:p>
            <a:endParaRPr lang="en-GB" dirty="0"/>
          </a:p>
        </p:txBody>
      </p:sp>
      <p:pic>
        <p:nvPicPr>
          <p:cNvPr id="12" name="Picture 11" descr="A picture containing plate, drawing&#10;&#10;Description automatically generated">
            <a:extLst>
              <a:ext uri="{FF2B5EF4-FFF2-40B4-BE49-F238E27FC236}">
                <a16:creationId xmlns:a16="http://schemas.microsoft.com/office/drawing/2014/main" id="{16FB898F-E6C5-4F4D-93D0-F912439E8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
        <p:nvSpPr>
          <p:cNvPr id="3" name="Content Placeholder 2">
            <a:extLst>
              <a:ext uri="{FF2B5EF4-FFF2-40B4-BE49-F238E27FC236}">
                <a16:creationId xmlns:a16="http://schemas.microsoft.com/office/drawing/2014/main" id="{A7405479-4A8A-4484-9EEE-E463483B13E2}"/>
              </a:ext>
            </a:extLst>
          </p:cNvPr>
          <p:cNvSpPr>
            <a:spLocks noGrp="1"/>
          </p:cNvSpPr>
          <p:nvPr>
            <p:ph sz="quarter" idx="17"/>
          </p:nvPr>
        </p:nvSpPr>
        <p:spPr>
          <a:xfrm>
            <a:off x="808038" y="2001838"/>
            <a:ext cx="5997575" cy="43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2479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light blue - mobile (mock 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506413" y="275080"/>
            <a:ext cx="9561681" cy="755904"/>
          </a:xfrm>
        </p:spPr>
        <p:txBody>
          <a:bodyPr/>
          <a:lstStyle/>
          <a:p>
            <a:r>
              <a:rPr lang="en-US" dirty="0"/>
              <a:t>Click to edit Master title style</a:t>
            </a:r>
            <a:endParaRPr lang="en-GB" dirty="0"/>
          </a:p>
        </p:txBody>
      </p:sp>
      <p:pic>
        <p:nvPicPr>
          <p:cNvPr id="3" name="Picture 2" descr="A hand holding a cellphone&#10;&#10;Description automatically generated">
            <a:extLst>
              <a:ext uri="{FF2B5EF4-FFF2-40B4-BE49-F238E27FC236}">
                <a16:creationId xmlns:a16="http://schemas.microsoft.com/office/drawing/2014/main" id="{7B74A81B-B3F3-4636-97BA-07F8A5A3E5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8107"/>
          <a:stretch/>
        </p:blipFill>
        <p:spPr>
          <a:xfrm>
            <a:off x="4249262" y="1115768"/>
            <a:ext cx="5532080" cy="5742232"/>
          </a:xfrm>
          <a:prstGeom prst="rect">
            <a:avLst/>
          </a:prstGeom>
        </p:spPr>
      </p:pic>
      <p:pic>
        <p:nvPicPr>
          <p:cNvPr id="8" name="Picture 7" descr="A picture containing plate, drawing&#10;&#10;Description automatically generated">
            <a:extLst>
              <a:ext uri="{FF2B5EF4-FFF2-40B4-BE49-F238E27FC236}">
                <a16:creationId xmlns:a16="http://schemas.microsoft.com/office/drawing/2014/main" id="{C1CF5484-86BF-41AB-9109-AC41CE7203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
        <p:nvSpPr>
          <p:cNvPr id="4" name="Content Placeholder 3">
            <a:extLst>
              <a:ext uri="{FF2B5EF4-FFF2-40B4-BE49-F238E27FC236}">
                <a16:creationId xmlns:a16="http://schemas.microsoft.com/office/drawing/2014/main" id="{B64EA722-549D-4782-83BD-71420A91A577}"/>
              </a:ext>
            </a:extLst>
          </p:cNvPr>
          <p:cNvSpPr>
            <a:spLocks noGrp="1"/>
          </p:cNvSpPr>
          <p:nvPr>
            <p:ph sz="quarter" idx="10"/>
          </p:nvPr>
        </p:nvSpPr>
        <p:spPr>
          <a:xfrm>
            <a:off x="506413" y="1279525"/>
            <a:ext cx="4151312" cy="5043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FB227BB2-80ED-45DB-8EE7-BC7B42DDF32F}"/>
              </a:ext>
            </a:extLst>
          </p:cNvPr>
          <p:cNvSpPr>
            <a:spLocks noGrp="1"/>
          </p:cNvSpPr>
          <p:nvPr>
            <p:ph sz="quarter" idx="11"/>
          </p:nvPr>
        </p:nvSpPr>
        <p:spPr>
          <a:xfrm>
            <a:off x="7556500" y="1279525"/>
            <a:ext cx="3597275" cy="5043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64168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 chart - blue bl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a:prstGeom prst="rect">
            <a:avLst/>
          </a:prstGeom>
        </p:spPr>
        <p:txBody>
          <a:bodyPr anchor="t" anchorCtr="0"/>
          <a:lstStyle>
            <a:lvl1pPr marL="0" indent="0">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3" name="Chart Placeholder 2">
            <a:extLst>
              <a:ext uri="{FF2B5EF4-FFF2-40B4-BE49-F238E27FC236}">
                <a16:creationId xmlns:a16="http://schemas.microsoft.com/office/drawing/2014/main" id="{63125CE8-3E26-4F5B-9F95-3C3F032DD021}"/>
              </a:ext>
            </a:extLst>
          </p:cNvPr>
          <p:cNvSpPr>
            <a:spLocks noGrp="1"/>
          </p:cNvSpPr>
          <p:nvPr>
            <p:ph type="chart" sz="quarter" idx="15"/>
          </p:nvPr>
        </p:nvSpPr>
        <p:spPr>
          <a:xfrm>
            <a:off x="5078413" y="1925638"/>
            <a:ext cx="6470650" cy="4379912"/>
          </a:xfrm>
          <a:prstGeom prst="rect">
            <a:avLst/>
          </a:prstGeom>
        </p:spPr>
        <p:txBody>
          <a:bodyPr/>
          <a:lstStyle>
            <a:lvl1pPr>
              <a:defRPr>
                <a:solidFill>
                  <a:schemeClr val="bg1"/>
                </a:solidFill>
              </a:defRPr>
            </a:lvl1pPr>
          </a:lstStyle>
          <a:p>
            <a:endParaRPr lang="en-GB" dirty="0"/>
          </a:p>
        </p:txBody>
      </p:sp>
      <p:pic>
        <p:nvPicPr>
          <p:cNvPr id="13" name="Picture 12" descr="A picture containing drawing, plate&#10;&#10;Description automatically generated">
            <a:extLst>
              <a:ext uri="{FF2B5EF4-FFF2-40B4-BE49-F238E27FC236}">
                <a16:creationId xmlns:a16="http://schemas.microsoft.com/office/drawing/2014/main" id="{52C4B960-DC35-4CCF-ACAD-1EF4EEF8C6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
        <p:nvSpPr>
          <p:cNvPr id="4" name="Content Placeholder 3">
            <a:extLst>
              <a:ext uri="{FF2B5EF4-FFF2-40B4-BE49-F238E27FC236}">
                <a16:creationId xmlns:a16="http://schemas.microsoft.com/office/drawing/2014/main" id="{CCC3790E-8A59-493F-99FE-A592D983D628}"/>
              </a:ext>
            </a:extLst>
          </p:cNvPr>
          <p:cNvSpPr>
            <a:spLocks noGrp="1"/>
          </p:cNvSpPr>
          <p:nvPr>
            <p:ph sz="quarter" idx="16"/>
          </p:nvPr>
        </p:nvSpPr>
        <p:spPr>
          <a:xfrm>
            <a:off x="808038" y="1925638"/>
            <a:ext cx="3798887" cy="4379912"/>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0533253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layout - white">
    <p:bg>
      <p:bgRef idx="1001">
        <a:schemeClr val="bg1"/>
      </p:bgRef>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a:prstGeom prst="rect">
            <a:avLst/>
          </a:prstGeom>
        </p:spPr>
        <p:txBody>
          <a:bodyPr anchor="t" anchorCtr="0"/>
          <a:lstStyle>
            <a:lvl1pPr marL="0" indent="0">
              <a:buNone/>
              <a:defRPr sz="3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6" name="Chart Placeholder 15">
            <a:extLst>
              <a:ext uri="{FF2B5EF4-FFF2-40B4-BE49-F238E27FC236}">
                <a16:creationId xmlns:a16="http://schemas.microsoft.com/office/drawing/2014/main" id="{293B37B6-FDF0-4EF4-B2ED-AAA8426DDC2A}"/>
              </a:ext>
            </a:extLst>
          </p:cNvPr>
          <p:cNvSpPr>
            <a:spLocks noGrp="1"/>
          </p:cNvSpPr>
          <p:nvPr>
            <p:ph type="chart" sz="quarter" idx="15"/>
          </p:nvPr>
        </p:nvSpPr>
        <p:spPr>
          <a:xfrm>
            <a:off x="808038" y="1957388"/>
            <a:ext cx="6696075" cy="4348162"/>
          </a:xfrm>
          <a:prstGeom prst="rect">
            <a:avLst/>
          </a:prstGeom>
        </p:spPr>
        <p:txBody>
          <a:bodyPr/>
          <a:lstStyle/>
          <a:p>
            <a:endParaRPr lang="en-GB" dirty="0"/>
          </a:p>
        </p:txBody>
      </p:sp>
      <p:pic>
        <p:nvPicPr>
          <p:cNvPr id="17" name="Picture 16" descr="A picture containing plate, drawing&#10;&#10;Description automatically generated">
            <a:extLst>
              <a:ext uri="{FF2B5EF4-FFF2-40B4-BE49-F238E27FC236}">
                <a16:creationId xmlns:a16="http://schemas.microsoft.com/office/drawing/2014/main" id="{74677A08-F3BA-4743-8831-A43CB1C90F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
        <p:nvSpPr>
          <p:cNvPr id="3" name="Content Placeholder 2">
            <a:extLst>
              <a:ext uri="{FF2B5EF4-FFF2-40B4-BE49-F238E27FC236}">
                <a16:creationId xmlns:a16="http://schemas.microsoft.com/office/drawing/2014/main" id="{90C593ED-CE29-4A6E-AE0D-A2C191E19B82}"/>
              </a:ext>
            </a:extLst>
          </p:cNvPr>
          <p:cNvSpPr>
            <a:spLocks noGrp="1"/>
          </p:cNvSpPr>
          <p:nvPr>
            <p:ph sz="quarter" idx="16"/>
          </p:nvPr>
        </p:nvSpPr>
        <p:spPr>
          <a:xfrm>
            <a:off x="7686675" y="1957388"/>
            <a:ext cx="3441700" cy="4348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832217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CAC9C290-0A7B-4F3C-96E2-ECD6C0022FC5}"/>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33F2932A-65A2-47DA-A563-9D87C0B82901}"/>
              </a:ext>
            </a:extLst>
          </p:cNvPr>
          <p:cNvSpPr>
            <a:spLocks noGrp="1"/>
          </p:cNvSpPr>
          <p:nvPr>
            <p:ph type="body" idx="13" hasCustomPrompt="1"/>
          </p:nvPr>
        </p:nvSpPr>
        <p:spPr>
          <a:xfrm>
            <a:off x="807268" y="1092092"/>
            <a:ext cx="10580060" cy="360000"/>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3" name="Table Placeholder 2">
            <a:extLst>
              <a:ext uri="{FF2B5EF4-FFF2-40B4-BE49-F238E27FC236}">
                <a16:creationId xmlns:a16="http://schemas.microsoft.com/office/drawing/2014/main" id="{B00DDE84-9EC9-4A48-8244-3ABED53BDE39}"/>
              </a:ext>
            </a:extLst>
          </p:cNvPr>
          <p:cNvSpPr>
            <a:spLocks noGrp="1"/>
          </p:cNvSpPr>
          <p:nvPr>
            <p:ph type="tbl" sz="quarter" idx="14"/>
          </p:nvPr>
        </p:nvSpPr>
        <p:spPr>
          <a:xfrm>
            <a:off x="808038" y="1719263"/>
            <a:ext cx="10579100" cy="4343400"/>
          </a:xfrm>
          <a:prstGeom prst="rect">
            <a:avLst/>
          </a:prstGeom>
        </p:spPr>
        <p:txBody>
          <a:bodyPr/>
          <a:lstStyle/>
          <a:p>
            <a:endParaRPr lang="en-GB"/>
          </a:p>
        </p:txBody>
      </p:sp>
      <p:pic>
        <p:nvPicPr>
          <p:cNvPr id="15" name="Picture 14" descr="A picture containing plate, drawing&#10;&#10;Description automatically generated">
            <a:extLst>
              <a:ext uri="{FF2B5EF4-FFF2-40B4-BE49-F238E27FC236}">
                <a16:creationId xmlns:a16="http://schemas.microsoft.com/office/drawing/2014/main" id="{30760D56-EA3C-40AE-951B-2B9C323994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Tree>
    <p:extLst>
      <p:ext uri="{BB962C8B-B14F-4D97-AF65-F5344CB8AC3E}">
        <p14:creationId xmlns:p14="http://schemas.microsoft.com/office/powerpoint/2010/main" val="1301815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layout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grpSp>
        <p:nvGrpSpPr>
          <p:cNvPr id="9" name="Group 8">
            <a:extLst>
              <a:ext uri="{FF2B5EF4-FFF2-40B4-BE49-F238E27FC236}">
                <a16:creationId xmlns:a16="http://schemas.microsoft.com/office/drawing/2014/main" id="{20A61CBD-6E30-DA4C-95ED-E25348F896CD}"/>
              </a:ext>
            </a:extLst>
          </p:cNvPr>
          <p:cNvGrpSpPr/>
          <p:nvPr userDrawn="1"/>
        </p:nvGrpSpPr>
        <p:grpSpPr>
          <a:xfrm>
            <a:off x="807268" y="1697783"/>
            <a:ext cx="10577464" cy="4538927"/>
            <a:chOff x="807268" y="1700213"/>
            <a:chExt cx="10577464" cy="4429125"/>
          </a:xfrm>
        </p:grpSpPr>
        <p:sp>
          <p:nvSpPr>
            <p:cNvPr id="10" name="Rectangle 9">
              <a:extLst>
                <a:ext uri="{FF2B5EF4-FFF2-40B4-BE49-F238E27FC236}">
                  <a16:creationId xmlns:a16="http://schemas.microsoft.com/office/drawing/2014/main" id="{F235A604-EE79-8349-9A2C-4B9BD6C96471}"/>
                </a:ext>
              </a:extLst>
            </p:cNvPr>
            <p:cNvSpPr/>
            <p:nvPr/>
          </p:nvSpPr>
          <p:spPr>
            <a:xfrm>
              <a:off x="4572000" y="1700213"/>
              <a:ext cx="6812732" cy="645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1750" marR="0" lvl="0" indent="-141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53BF5EB-AA5D-3246-9CC0-CEE4377D9D50}"/>
                </a:ext>
              </a:extLst>
            </p:cNvPr>
            <p:cNvSpPr/>
            <p:nvPr/>
          </p:nvSpPr>
          <p:spPr>
            <a:xfrm>
              <a:off x="4572000" y="2456860"/>
              <a:ext cx="6812732" cy="645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F1F2E3A8-3FF4-F348-BCB0-27825B9B25AE}"/>
                </a:ext>
              </a:extLst>
            </p:cNvPr>
            <p:cNvSpPr/>
            <p:nvPr/>
          </p:nvSpPr>
          <p:spPr>
            <a:xfrm>
              <a:off x="4572000" y="3213506"/>
              <a:ext cx="6812732" cy="645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49938FE7-D7B0-4F43-A103-00B998F3410D}"/>
                </a:ext>
              </a:extLst>
            </p:cNvPr>
            <p:cNvSpPr/>
            <p:nvPr/>
          </p:nvSpPr>
          <p:spPr>
            <a:xfrm>
              <a:off x="4572000" y="3970153"/>
              <a:ext cx="6812732" cy="645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6C22D230-B2AE-304D-A5FB-69091C86AAE6}"/>
                </a:ext>
              </a:extLst>
            </p:cNvPr>
            <p:cNvSpPr/>
            <p:nvPr userDrawn="1"/>
          </p:nvSpPr>
          <p:spPr>
            <a:xfrm>
              <a:off x="4572000" y="4726799"/>
              <a:ext cx="6812732" cy="645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805872B3-0553-5544-945D-06E9698408FC}"/>
                </a:ext>
              </a:extLst>
            </p:cNvPr>
            <p:cNvGrpSpPr/>
            <p:nvPr/>
          </p:nvGrpSpPr>
          <p:grpSpPr>
            <a:xfrm>
              <a:off x="807268" y="1700213"/>
              <a:ext cx="3636000" cy="4429125"/>
              <a:chOff x="807268" y="1700213"/>
              <a:chExt cx="3658052" cy="4429125"/>
            </a:xfrm>
          </p:grpSpPr>
          <p:sp>
            <p:nvSpPr>
              <p:cNvPr id="17" name="Rectangle 16">
                <a:extLst>
                  <a:ext uri="{FF2B5EF4-FFF2-40B4-BE49-F238E27FC236}">
                    <a16:creationId xmlns:a16="http://schemas.microsoft.com/office/drawing/2014/main" id="{31B25197-0884-6843-8475-481CC7D8A8F7}"/>
                  </a:ext>
                </a:extLst>
              </p:cNvPr>
              <p:cNvSpPr/>
              <p:nvPr/>
            </p:nvSpPr>
            <p:spPr>
              <a:xfrm>
                <a:off x="807268" y="1700213"/>
                <a:ext cx="3658052" cy="6458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FCDCC770-80D5-2F47-8307-837761B09A18}"/>
                  </a:ext>
                </a:extLst>
              </p:cNvPr>
              <p:cNvSpPr/>
              <p:nvPr/>
            </p:nvSpPr>
            <p:spPr>
              <a:xfrm>
                <a:off x="807268" y="2456860"/>
                <a:ext cx="3658052" cy="645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FDCF556-5A14-6145-AB2C-A1BDD65886E9}"/>
                  </a:ext>
                </a:extLst>
              </p:cNvPr>
              <p:cNvSpPr/>
              <p:nvPr/>
            </p:nvSpPr>
            <p:spPr>
              <a:xfrm>
                <a:off x="807268" y="3213506"/>
                <a:ext cx="3658052" cy="6458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EA001D7-7F21-3542-BA28-A238DBA653CE}"/>
                  </a:ext>
                </a:extLst>
              </p:cNvPr>
              <p:cNvSpPr/>
              <p:nvPr/>
            </p:nvSpPr>
            <p:spPr>
              <a:xfrm>
                <a:off x="807268" y="3970153"/>
                <a:ext cx="3658052" cy="645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44956487-9A1D-FC43-B0A2-F921D3765798}"/>
                  </a:ext>
                </a:extLst>
              </p:cNvPr>
              <p:cNvSpPr/>
              <p:nvPr/>
            </p:nvSpPr>
            <p:spPr>
              <a:xfrm>
                <a:off x="807268" y="4726799"/>
                <a:ext cx="3658052" cy="6458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0854957-C468-BF4B-9333-5FCF97FB4335}"/>
                  </a:ext>
                </a:extLst>
              </p:cNvPr>
              <p:cNvSpPr/>
              <p:nvPr/>
            </p:nvSpPr>
            <p:spPr>
              <a:xfrm>
                <a:off x="807268" y="5483446"/>
                <a:ext cx="3658052" cy="645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3E02818A-759C-7746-819D-9F2C620C16EB}"/>
                </a:ext>
              </a:extLst>
            </p:cNvPr>
            <p:cNvSpPr/>
            <p:nvPr/>
          </p:nvSpPr>
          <p:spPr>
            <a:xfrm>
              <a:off x="4572000" y="5483446"/>
              <a:ext cx="6812732" cy="645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grpSp>
      <p:sp>
        <p:nvSpPr>
          <p:cNvPr id="5" name="Text Placeholder 4">
            <a:extLst>
              <a:ext uri="{FF2B5EF4-FFF2-40B4-BE49-F238E27FC236}">
                <a16:creationId xmlns:a16="http://schemas.microsoft.com/office/drawing/2014/main" id="{7D6328DC-1CC4-464E-A4F8-B5F9B9DE39CD}"/>
              </a:ext>
            </a:extLst>
          </p:cNvPr>
          <p:cNvSpPr>
            <a:spLocks noGrp="1"/>
          </p:cNvSpPr>
          <p:nvPr>
            <p:ph type="body" sz="quarter" idx="14"/>
          </p:nvPr>
        </p:nvSpPr>
        <p:spPr>
          <a:xfrm>
            <a:off x="807268" y="1911680"/>
            <a:ext cx="3636000" cy="253602"/>
          </a:xfrm>
          <a:prstGeom prst="rect">
            <a:avLst/>
          </a:prstGeom>
        </p:spPr>
        <p:txBody>
          <a:bodyPr/>
          <a:lstStyle>
            <a:lvl1pPr algn="ctr">
              <a:defRPr sz="1800" b="1"/>
            </a:lvl1pPr>
            <a:lvl2pPr algn="ctr">
              <a:defRPr sz="1600" b="0"/>
            </a:lvl2pPr>
            <a:lvl3pPr algn="ctr">
              <a:defRPr sz="1600" b="0"/>
            </a:lvl3pPr>
            <a:lvl4pPr algn="ctr">
              <a:defRPr sz="1600" b="0"/>
            </a:lvl4pPr>
            <a:lvl5pPr algn="ctr">
              <a:defRPr sz="1600" b="0"/>
            </a:lvl5pPr>
          </a:lstStyle>
          <a:p>
            <a:pPr lvl="0"/>
            <a:r>
              <a:rPr lang="en-GB" dirty="0"/>
              <a:t>Click to edit Master text</a:t>
            </a:r>
            <a:endParaRPr lang="en-US" dirty="0"/>
          </a:p>
        </p:txBody>
      </p:sp>
      <p:sp>
        <p:nvSpPr>
          <p:cNvPr id="23" name="Text Placeholder 4">
            <a:extLst>
              <a:ext uri="{FF2B5EF4-FFF2-40B4-BE49-F238E27FC236}">
                <a16:creationId xmlns:a16="http://schemas.microsoft.com/office/drawing/2014/main" id="{0F4CB34B-DD92-9849-A0A0-1C0235730C17}"/>
              </a:ext>
            </a:extLst>
          </p:cNvPr>
          <p:cNvSpPr>
            <a:spLocks noGrp="1"/>
          </p:cNvSpPr>
          <p:nvPr>
            <p:ph type="body" sz="quarter" idx="15"/>
          </p:nvPr>
        </p:nvSpPr>
        <p:spPr>
          <a:xfrm>
            <a:off x="807268" y="2683011"/>
            <a:ext cx="3636000" cy="253602"/>
          </a:xfrm>
          <a:prstGeom prst="rect">
            <a:avLst/>
          </a:prstGeom>
        </p:spPr>
        <p:txBody>
          <a:bodyPr/>
          <a:lstStyle>
            <a:lvl1pPr algn="ctr">
              <a:defRPr sz="1800" b="1">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en-GB" dirty="0"/>
              <a:t>Click to edit Master text styles</a:t>
            </a:r>
            <a:endParaRPr lang="en-US" dirty="0"/>
          </a:p>
        </p:txBody>
      </p:sp>
      <p:sp>
        <p:nvSpPr>
          <p:cNvPr id="24" name="Text Placeholder 4">
            <a:extLst>
              <a:ext uri="{FF2B5EF4-FFF2-40B4-BE49-F238E27FC236}">
                <a16:creationId xmlns:a16="http://schemas.microsoft.com/office/drawing/2014/main" id="{43E00F63-39B7-0645-AADC-051931D2113F}"/>
              </a:ext>
            </a:extLst>
          </p:cNvPr>
          <p:cNvSpPr>
            <a:spLocks noGrp="1"/>
          </p:cNvSpPr>
          <p:nvPr>
            <p:ph type="body" sz="quarter" idx="16"/>
          </p:nvPr>
        </p:nvSpPr>
        <p:spPr>
          <a:xfrm>
            <a:off x="807268" y="3454341"/>
            <a:ext cx="3636000" cy="253602"/>
          </a:xfrm>
          <a:prstGeom prst="rect">
            <a:avLst/>
          </a:prstGeom>
        </p:spPr>
        <p:txBody>
          <a:bodyPr/>
          <a:lstStyle>
            <a:lvl1pPr algn="ctr">
              <a:defRPr sz="1800" b="1"/>
            </a:lvl1pPr>
            <a:lvl2pPr algn="ctr">
              <a:defRPr sz="1600" b="0"/>
            </a:lvl2pPr>
            <a:lvl3pPr algn="ctr">
              <a:defRPr sz="1600" b="0"/>
            </a:lvl3pPr>
            <a:lvl4pPr algn="ctr">
              <a:defRPr sz="1600" b="0"/>
            </a:lvl4pPr>
            <a:lvl5pPr algn="ctr">
              <a:defRPr sz="1600" b="0"/>
            </a:lvl5pPr>
          </a:lstStyle>
          <a:p>
            <a:pPr lvl="0"/>
            <a:r>
              <a:rPr lang="en-GB" dirty="0"/>
              <a:t>Click to edit Master text styles</a:t>
            </a:r>
            <a:endParaRPr lang="en-US" dirty="0"/>
          </a:p>
        </p:txBody>
      </p:sp>
      <p:sp>
        <p:nvSpPr>
          <p:cNvPr id="25" name="Text Placeholder 4">
            <a:extLst>
              <a:ext uri="{FF2B5EF4-FFF2-40B4-BE49-F238E27FC236}">
                <a16:creationId xmlns:a16="http://schemas.microsoft.com/office/drawing/2014/main" id="{C5E3EB21-D383-2B42-84C2-5F52F43BBFB2}"/>
              </a:ext>
            </a:extLst>
          </p:cNvPr>
          <p:cNvSpPr>
            <a:spLocks noGrp="1"/>
          </p:cNvSpPr>
          <p:nvPr>
            <p:ph type="body" sz="quarter" idx="17"/>
          </p:nvPr>
        </p:nvSpPr>
        <p:spPr>
          <a:xfrm>
            <a:off x="807268" y="4238113"/>
            <a:ext cx="3636000" cy="253602"/>
          </a:xfrm>
          <a:prstGeom prst="rect">
            <a:avLst/>
          </a:prstGeom>
        </p:spPr>
        <p:txBody>
          <a:bodyPr/>
          <a:lstStyle>
            <a:lvl1pPr algn="ctr">
              <a:defRPr sz="1800" b="1">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en-GB" dirty="0"/>
              <a:t>Click to edit Master text styles</a:t>
            </a:r>
            <a:endParaRPr lang="en-US" dirty="0"/>
          </a:p>
        </p:txBody>
      </p:sp>
      <p:sp>
        <p:nvSpPr>
          <p:cNvPr id="26" name="Text Placeholder 4">
            <a:extLst>
              <a:ext uri="{FF2B5EF4-FFF2-40B4-BE49-F238E27FC236}">
                <a16:creationId xmlns:a16="http://schemas.microsoft.com/office/drawing/2014/main" id="{7D3FCCFE-F3DC-7348-AE9C-80CD186596C5}"/>
              </a:ext>
            </a:extLst>
          </p:cNvPr>
          <p:cNvSpPr>
            <a:spLocks noGrp="1"/>
          </p:cNvSpPr>
          <p:nvPr>
            <p:ph type="body" sz="quarter" idx="18"/>
          </p:nvPr>
        </p:nvSpPr>
        <p:spPr>
          <a:xfrm>
            <a:off x="807268" y="5009443"/>
            <a:ext cx="3636000" cy="253602"/>
          </a:xfrm>
          <a:prstGeom prst="rect">
            <a:avLst/>
          </a:prstGeom>
        </p:spPr>
        <p:txBody>
          <a:bodyPr/>
          <a:lstStyle>
            <a:lvl1pPr algn="ctr">
              <a:defRPr sz="1800" b="1"/>
            </a:lvl1pPr>
            <a:lvl2pPr algn="ctr">
              <a:defRPr sz="1600" b="0"/>
            </a:lvl2pPr>
            <a:lvl3pPr algn="ctr">
              <a:defRPr sz="1600" b="0"/>
            </a:lvl3pPr>
            <a:lvl4pPr algn="ctr">
              <a:defRPr sz="1600" b="0"/>
            </a:lvl4pPr>
            <a:lvl5pPr algn="ctr">
              <a:defRPr sz="1600" b="0"/>
            </a:lvl5pPr>
          </a:lstStyle>
          <a:p>
            <a:pPr lvl="0"/>
            <a:r>
              <a:rPr lang="en-GB" dirty="0"/>
              <a:t>Click to edit Master text styles</a:t>
            </a:r>
            <a:endParaRPr lang="en-US" dirty="0"/>
          </a:p>
        </p:txBody>
      </p:sp>
      <p:sp>
        <p:nvSpPr>
          <p:cNvPr id="43" name="Text Placeholder 4">
            <a:extLst>
              <a:ext uri="{FF2B5EF4-FFF2-40B4-BE49-F238E27FC236}">
                <a16:creationId xmlns:a16="http://schemas.microsoft.com/office/drawing/2014/main" id="{9A1A817A-FC30-2F43-80DF-7E15A2FF0296}"/>
              </a:ext>
            </a:extLst>
          </p:cNvPr>
          <p:cNvSpPr>
            <a:spLocks noGrp="1"/>
          </p:cNvSpPr>
          <p:nvPr>
            <p:ph type="body" sz="quarter" idx="19"/>
          </p:nvPr>
        </p:nvSpPr>
        <p:spPr>
          <a:xfrm>
            <a:off x="807268" y="5793215"/>
            <a:ext cx="3636000" cy="253602"/>
          </a:xfrm>
          <a:prstGeom prst="rect">
            <a:avLst/>
          </a:prstGeom>
        </p:spPr>
        <p:txBody>
          <a:bodyPr/>
          <a:lstStyle>
            <a:lvl1pPr algn="ctr">
              <a:defRPr sz="1800" b="1">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en-GB" dirty="0"/>
              <a:t>Click to edit Master text styles</a:t>
            </a:r>
            <a:endParaRPr lang="en-US" dirty="0"/>
          </a:p>
        </p:txBody>
      </p:sp>
      <p:sp>
        <p:nvSpPr>
          <p:cNvPr id="44" name="Text Placeholder 4">
            <a:extLst>
              <a:ext uri="{FF2B5EF4-FFF2-40B4-BE49-F238E27FC236}">
                <a16:creationId xmlns:a16="http://schemas.microsoft.com/office/drawing/2014/main" id="{7E36CF3A-2DD7-1745-B6C2-83211F818B4A}"/>
              </a:ext>
            </a:extLst>
          </p:cNvPr>
          <p:cNvSpPr>
            <a:spLocks noGrp="1"/>
          </p:cNvSpPr>
          <p:nvPr>
            <p:ph type="body" sz="quarter" idx="20"/>
          </p:nvPr>
        </p:nvSpPr>
        <p:spPr>
          <a:xfrm>
            <a:off x="4800768" y="1697783"/>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sp>
        <p:nvSpPr>
          <p:cNvPr id="55" name="Text Placeholder 4">
            <a:extLst>
              <a:ext uri="{FF2B5EF4-FFF2-40B4-BE49-F238E27FC236}">
                <a16:creationId xmlns:a16="http://schemas.microsoft.com/office/drawing/2014/main" id="{B38FD501-C999-1545-8FFD-0CA43DD706F8}"/>
              </a:ext>
            </a:extLst>
          </p:cNvPr>
          <p:cNvSpPr>
            <a:spLocks noGrp="1"/>
          </p:cNvSpPr>
          <p:nvPr>
            <p:ph type="body" sz="quarter" idx="21"/>
          </p:nvPr>
        </p:nvSpPr>
        <p:spPr>
          <a:xfrm>
            <a:off x="4800768" y="2470516"/>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sp>
        <p:nvSpPr>
          <p:cNvPr id="56" name="Text Placeholder 4">
            <a:extLst>
              <a:ext uri="{FF2B5EF4-FFF2-40B4-BE49-F238E27FC236}">
                <a16:creationId xmlns:a16="http://schemas.microsoft.com/office/drawing/2014/main" id="{A9AB5E4E-D848-8940-9EFA-4E3AE3DFDF7A}"/>
              </a:ext>
            </a:extLst>
          </p:cNvPr>
          <p:cNvSpPr>
            <a:spLocks noGrp="1"/>
          </p:cNvSpPr>
          <p:nvPr>
            <p:ph type="body" sz="quarter" idx="22"/>
          </p:nvPr>
        </p:nvSpPr>
        <p:spPr>
          <a:xfrm>
            <a:off x="4800768" y="3243248"/>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sp>
        <p:nvSpPr>
          <p:cNvPr id="57" name="Text Placeholder 4">
            <a:extLst>
              <a:ext uri="{FF2B5EF4-FFF2-40B4-BE49-F238E27FC236}">
                <a16:creationId xmlns:a16="http://schemas.microsoft.com/office/drawing/2014/main" id="{DD22B531-C052-5240-8B7B-5C498F58A7FE}"/>
              </a:ext>
            </a:extLst>
          </p:cNvPr>
          <p:cNvSpPr>
            <a:spLocks noGrp="1"/>
          </p:cNvSpPr>
          <p:nvPr>
            <p:ph type="body" sz="quarter" idx="23"/>
          </p:nvPr>
        </p:nvSpPr>
        <p:spPr>
          <a:xfrm>
            <a:off x="4800768" y="4020274"/>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sp>
        <p:nvSpPr>
          <p:cNvPr id="58" name="Text Placeholder 4">
            <a:extLst>
              <a:ext uri="{FF2B5EF4-FFF2-40B4-BE49-F238E27FC236}">
                <a16:creationId xmlns:a16="http://schemas.microsoft.com/office/drawing/2014/main" id="{BCD3BA8F-86F8-7943-BE20-ED452CE1C88E}"/>
              </a:ext>
            </a:extLst>
          </p:cNvPr>
          <p:cNvSpPr>
            <a:spLocks noGrp="1"/>
          </p:cNvSpPr>
          <p:nvPr>
            <p:ph type="body" sz="quarter" idx="24"/>
          </p:nvPr>
        </p:nvSpPr>
        <p:spPr>
          <a:xfrm>
            <a:off x="4800768" y="4797299"/>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sp>
        <p:nvSpPr>
          <p:cNvPr id="73" name="Text Placeholder 4">
            <a:extLst>
              <a:ext uri="{FF2B5EF4-FFF2-40B4-BE49-F238E27FC236}">
                <a16:creationId xmlns:a16="http://schemas.microsoft.com/office/drawing/2014/main" id="{DB7A5998-20CC-4A48-B449-A0FA6D63E24E}"/>
              </a:ext>
            </a:extLst>
          </p:cNvPr>
          <p:cNvSpPr>
            <a:spLocks noGrp="1"/>
          </p:cNvSpPr>
          <p:nvPr>
            <p:ph type="body" sz="quarter" idx="25"/>
          </p:nvPr>
        </p:nvSpPr>
        <p:spPr>
          <a:xfrm>
            <a:off x="4800768" y="5576432"/>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pic>
        <p:nvPicPr>
          <p:cNvPr id="34" name="Picture 33" descr="A picture containing plate, drawing&#10;&#10;Description automatically generated">
            <a:extLst>
              <a:ext uri="{FF2B5EF4-FFF2-40B4-BE49-F238E27FC236}">
                <a16:creationId xmlns:a16="http://schemas.microsoft.com/office/drawing/2014/main" id="{F6B003CD-20FE-450B-BA81-651543B876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052" y="6167702"/>
            <a:ext cx="1079998" cy="540000"/>
          </a:xfrm>
          <a:prstGeom prst="rect">
            <a:avLst/>
          </a:prstGeom>
        </p:spPr>
      </p:pic>
    </p:spTree>
    <p:extLst>
      <p:ext uri="{BB962C8B-B14F-4D97-AF65-F5344CB8AC3E}">
        <p14:creationId xmlns:p14="http://schemas.microsoft.com/office/powerpoint/2010/main" val="2001977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able layout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34" name="Picture 33" descr="A picture containing plate, drawing&#10;&#10;Description automatically generated">
            <a:extLst>
              <a:ext uri="{FF2B5EF4-FFF2-40B4-BE49-F238E27FC236}">
                <a16:creationId xmlns:a16="http://schemas.microsoft.com/office/drawing/2014/main" id="{F6B003CD-20FE-450B-BA81-651543B876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052" y="6167702"/>
            <a:ext cx="1079998" cy="540000"/>
          </a:xfrm>
          <a:prstGeom prst="rect">
            <a:avLst/>
          </a:prstGeom>
        </p:spPr>
      </p:pic>
      <p:sp>
        <p:nvSpPr>
          <p:cNvPr id="28" name="Text Placeholder 27">
            <a:extLst>
              <a:ext uri="{FF2B5EF4-FFF2-40B4-BE49-F238E27FC236}">
                <a16:creationId xmlns:a16="http://schemas.microsoft.com/office/drawing/2014/main" id="{F684C771-9B75-424D-94A0-0F65FFDA87E6}"/>
              </a:ext>
            </a:extLst>
          </p:cNvPr>
          <p:cNvSpPr>
            <a:spLocks noGrp="1"/>
          </p:cNvSpPr>
          <p:nvPr>
            <p:ph type="body" sz="quarter" idx="16" hasCustomPrompt="1"/>
          </p:nvPr>
        </p:nvSpPr>
        <p:spPr>
          <a:xfrm>
            <a:off x="1044575" y="5057258"/>
            <a:ext cx="3025775" cy="817331"/>
          </a:xfrm>
        </p:spPr>
        <p:txBody>
          <a:bodyPr/>
          <a:lstStyle>
            <a:lvl3pPr algn="ctr">
              <a:defRPr/>
            </a:lvl3pPr>
          </a:lstStyle>
          <a:p>
            <a:pPr lvl="2"/>
            <a:r>
              <a:rPr lang="en-US" dirty="0"/>
              <a:t>Third level</a:t>
            </a:r>
          </a:p>
        </p:txBody>
      </p:sp>
      <p:sp>
        <p:nvSpPr>
          <p:cNvPr id="37" name="Text Placeholder 36">
            <a:extLst>
              <a:ext uri="{FF2B5EF4-FFF2-40B4-BE49-F238E27FC236}">
                <a16:creationId xmlns:a16="http://schemas.microsoft.com/office/drawing/2014/main" id="{5335B93D-3809-4EF7-B687-6FC4BCF1DE6B}"/>
              </a:ext>
            </a:extLst>
          </p:cNvPr>
          <p:cNvSpPr>
            <a:spLocks noGrp="1"/>
          </p:cNvSpPr>
          <p:nvPr>
            <p:ph type="body" sz="quarter" idx="20"/>
          </p:nvPr>
        </p:nvSpPr>
        <p:spPr>
          <a:xfrm>
            <a:off x="804672" y="1698625"/>
            <a:ext cx="3638741" cy="1336675"/>
          </a:xfrm>
          <a:solidFill>
            <a:srgbClr val="94D009"/>
          </a:solidFill>
        </p:spPr>
        <p:txBody>
          <a:bodyPr/>
          <a:lstStyle>
            <a:lvl3pPr algn="ctr">
              <a:defRPr b="1"/>
            </a:lvl3pPr>
          </a:lstStyle>
          <a:p>
            <a:pPr lvl="2"/>
            <a:endParaRPr lang="en-US" dirty="0"/>
          </a:p>
          <a:p>
            <a:pPr lvl="2"/>
            <a:r>
              <a:rPr lang="en-US" dirty="0"/>
              <a:t>Third level</a:t>
            </a:r>
          </a:p>
        </p:txBody>
      </p:sp>
      <p:sp>
        <p:nvSpPr>
          <p:cNvPr id="39" name="Text Placeholder 38">
            <a:extLst>
              <a:ext uri="{FF2B5EF4-FFF2-40B4-BE49-F238E27FC236}">
                <a16:creationId xmlns:a16="http://schemas.microsoft.com/office/drawing/2014/main" id="{E20D56F0-E460-41C0-9885-2FB458F24358}"/>
              </a:ext>
            </a:extLst>
          </p:cNvPr>
          <p:cNvSpPr>
            <a:spLocks noGrp="1"/>
          </p:cNvSpPr>
          <p:nvPr>
            <p:ph type="body" sz="quarter" idx="21"/>
          </p:nvPr>
        </p:nvSpPr>
        <p:spPr>
          <a:xfrm>
            <a:off x="804863" y="4830321"/>
            <a:ext cx="3638550" cy="1337118"/>
          </a:xfrm>
          <a:solidFill>
            <a:srgbClr val="94D009"/>
          </a:solidFill>
        </p:spPr>
        <p:txBody>
          <a:bodyPr/>
          <a:lstStyle>
            <a:lvl3pPr algn="ctr">
              <a:defRPr b="1"/>
            </a:lvl3pPr>
          </a:lstStyle>
          <a:p>
            <a:pPr lvl="2"/>
            <a:endParaRPr lang="en-US" dirty="0"/>
          </a:p>
          <a:p>
            <a:pPr lvl="2"/>
            <a:r>
              <a:rPr lang="en-US" dirty="0"/>
              <a:t>Third level</a:t>
            </a:r>
          </a:p>
        </p:txBody>
      </p:sp>
      <p:sp>
        <p:nvSpPr>
          <p:cNvPr id="41" name="Text Placeholder 40">
            <a:extLst>
              <a:ext uri="{FF2B5EF4-FFF2-40B4-BE49-F238E27FC236}">
                <a16:creationId xmlns:a16="http://schemas.microsoft.com/office/drawing/2014/main" id="{0673F249-A96E-42AE-ABDD-495B4FC34793}"/>
              </a:ext>
            </a:extLst>
          </p:cNvPr>
          <p:cNvSpPr>
            <a:spLocks noGrp="1"/>
          </p:cNvSpPr>
          <p:nvPr>
            <p:ph type="body" sz="quarter" idx="22"/>
          </p:nvPr>
        </p:nvSpPr>
        <p:spPr>
          <a:xfrm>
            <a:off x="804863" y="3263900"/>
            <a:ext cx="3638550" cy="1336675"/>
          </a:xfrm>
          <a:solidFill>
            <a:srgbClr val="003F72"/>
          </a:solidFill>
        </p:spPr>
        <p:txBody>
          <a:bodyPr/>
          <a:lstStyle>
            <a:lvl1pPr>
              <a:defRPr>
                <a:solidFill>
                  <a:schemeClr val="bg1"/>
                </a:solidFill>
              </a:defRPr>
            </a:lvl1pPr>
            <a:lvl2pPr>
              <a:defRPr>
                <a:solidFill>
                  <a:schemeClr val="bg1"/>
                </a:solidFill>
              </a:defRPr>
            </a:lvl2pPr>
            <a:lvl3pPr algn="ctr">
              <a:defRPr b="1">
                <a:solidFill>
                  <a:schemeClr val="bg1"/>
                </a:solidFill>
              </a:defRPr>
            </a:lvl3pPr>
            <a:lvl4pPr>
              <a:defRPr>
                <a:solidFill>
                  <a:schemeClr val="bg1"/>
                </a:solidFill>
              </a:defRPr>
            </a:lvl4pPr>
            <a:lvl5pPr>
              <a:defRPr>
                <a:solidFill>
                  <a:schemeClr val="bg1"/>
                </a:solidFill>
              </a:defRPr>
            </a:lvl5pPr>
          </a:lstStyle>
          <a:p>
            <a:pPr lvl="2"/>
            <a:endParaRPr lang="en-US" dirty="0"/>
          </a:p>
          <a:p>
            <a:pPr lvl="2"/>
            <a:r>
              <a:rPr lang="en-US" dirty="0"/>
              <a:t>Third level</a:t>
            </a:r>
          </a:p>
        </p:txBody>
      </p:sp>
      <p:sp>
        <p:nvSpPr>
          <p:cNvPr id="45" name="Text Placeholder 44">
            <a:extLst>
              <a:ext uri="{FF2B5EF4-FFF2-40B4-BE49-F238E27FC236}">
                <a16:creationId xmlns:a16="http://schemas.microsoft.com/office/drawing/2014/main" id="{68607D97-2B39-4B40-84D0-8F8CC52CE912}"/>
              </a:ext>
            </a:extLst>
          </p:cNvPr>
          <p:cNvSpPr>
            <a:spLocks noGrp="1"/>
          </p:cNvSpPr>
          <p:nvPr>
            <p:ph type="body" sz="quarter" idx="23"/>
          </p:nvPr>
        </p:nvSpPr>
        <p:spPr>
          <a:xfrm>
            <a:off x="4575175" y="1698625"/>
            <a:ext cx="6811963" cy="1336675"/>
          </a:xfrm>
          <a:solidFill>
            <a:schemeClr val="bg1">
              <a:lumMod val="95000"/>
            </a:schemeClr>
          </a:solidFill>
        </p:spPr>
        <p:txBody>
          <a:bodyPr/>
          <a:lstStyle>
            <a:lvl3pPr>
              <a:defRPr/>
            </a:lvl3pPr>
          </a:lstStyle>
          <a:p>
            <a:pPr lvl="2"/>
            <a:endParaRPr lang="en-US" dirty="0"/>
          </a:p>
          <a:p>
            <a:pPr lvl="2"/>
            <a:r>
              <a:rPr lang="en-US" dirty="0"/>
              <a:t>Third level</a:t>
            </a:r>
          </a:p>
        </p:txBody>
      </p:sp>
      <p:sp>
        <p:nvSpPr>
          <p:cNvPr id="47" name="Text Placeholder 46">
            <a:extLst>
              <a:ext uri="{FF2B5EF4-FFF2-40B4-BE49-F238E27FC236}">
                <a16:creationId xmlns:a16="http://schemas.microsoft.com/office/drawing/2014/main" id="{5437B0D1-1FCE-4414-979B-3FE059E85E09}"/>
              </a:ext>
            </a:extLst>
          </p:cNvPr>
          <p:cNvSpPr>
            <a:spLocks noGrp="1"/>
          </p:cNvSpPr>
          <p:nvPr>
            <p:ph type="body" sz="quarter" idx="24"/>
          </p:nvPr>
        </p:nvSpPr>
        <p:spPr>
          <a:xfrm>
            <a:off x="4575175" y="3263900"/>
            <a:ext cx="6811963" cy="1336675"/>
          </a:xfrm>
          <a:solidFill>
            <a:schemeClr val="bg1">
              <a:lumMod val="85000"/>
            </a:schemeClr>
          </a:solidFill>
        </p:spPr>
        <p:txBody>
          <a:bodyPr/>
          <a:lstStyle>
            <a:lvl3pPr>
              <a:defRPr/>
            </a:lvl3pPr>
          </a:lstStyle>
          <a:p>
            <a:pPr lvl="2"/>
            <a:endParaRPr lang="en-US" dirty="0"/>
          </a:p>
          <a:p>
            <a:pPr lvl="2"/>
            <a:r>
              <a:rPr lang="en-US" dirty="0"/>
              <a:t>Third level</a:t>
            </a:r>
          </a:p>
        </p:txBody>
      </p:sp>
      <p:sp>
        <p:nvSpPr>
          <p:cNvPr id="49" name="Text Placeholder 48">
            <a:extLst>
              <a:ext uri="{FF2B5EF4-FFF2-40B4-BE49-F238E27FC236}">
                <a16:creationId xmlns:a16="http://schemas.microsoft.com/office/drawing/2014/main" id="{8120CA2E-067A-4967-B9E3-93D86280D334}"/>
              </a:ext>
            </a:extLst>
          </p:cNvPr>
          <p:cNvSpPr>
            <a:spLocks noGrp="1"/>
          </p:cNvSpPr>
          <p:nvPr>
            <p:ph type="body" sz="quarter" idx="25"/>
          </p:nvPr>
        </p:nvSpPr>
        <p:spPr>
          <a:xfrm>
            <a:off x="4575175" y="4830763"/>
            <a:ext cx="6811963" cy="1336675"/>
          </a:xfrm>
          <a:solidFill>
            <a:schemeClr val="bg1">
              <a:lumMod val="95000"/>
            </a:schemeClr>
          </a:solidFill>
        </p:spPr>
        <p:txBody>
          <a:bodyPr/>
          <a:lstStyle>
            <a:lvl3pPr>
              <a:defRPr/>
            </a:lvl3pPr>
          </a:lstStyle>
          <a:p>
            <a:pPr lvl="2"/>
            <a:endParaRPr lang="en-US" dirty="0"/>
          </a:p>
          <a:p>
            <a:pPr lvl="2"/>
            <a:r>
              <a:rPr lang="en-US" dirty="0"/>
              <a:t>Third level</a:t>
            </a:r>
          </a:p>
        </p:txBody>
      </p:sp>
    </p:spTree>
    <p:extLst>
      <p:ext uri="{BB962C8B-B14F-4D97-AF65-F5344CB8AC3E}">
        <p14:creationId xmlns:p14="http://schemas.microsoft.com/office/powerpoint/2010/main" val="4243179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x columns - Whit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9" name="Rectangle 8">
            <a:extLst>
              <a:ext uri="{FF2B5EF4-FFF2-40B4-BE49-F238E27FC236}">
                <a16:creationId xmlns:a16="http://schemas.microsoft.com/office/drawing/2014/main" id="{AFB82A08-B159-4576-9810-E7A52971DA44}"/>
              </a:ext>
            </a:extLst>
          </p:cNvPr>
          <p:cNvSpPr/>
          <p:nvPr userDrawn="1"/>
        </p:nvSpPr>
        <p:spPr>
          <a:xfrm>
            <a:off x="804863" y="1628775"/>
            <a:ext cx="1942356" cy="45370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C88F20E-C3C6-4900-94DF-5DEE36C5D81C}"/>
              </a:ext>
            </a:extLst>
          </p:cNvPr>
          <p:cNvSpPr/>
          <p:nvPr userDrawn="1"/>
        </p:nvSpPr>
        <p:spPr>
          <a:xfrm>
            <a:off x="2966624" y="1628775"/>
            <a:ext cx="1942356" cy="45370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1D4BB4-78C7-419A-8E46-12AA9FF393EB}"/>
              </a:ext>
            </a:extLst>
          </p:cNvPr>
          <p:cNvSpPr/>
          <p:nvPr userDrawn="1"/>
        </p:nvSpPr>
        <p:spPr>
          <a:xfrm>
            <a:off x="5128385" y="1628775"/>
            <a:ext cx="1942356" cy="45370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29531C-A018-4933-B636-99D770FA7AF2}"/>
              </a:ext>
            </a:extLst>
          </p:cNvPr>
          <p:cNvSpPr/>
          <p:nvPr userDrawn="1"/>
        </p:nvSpPr>
        <p:spPr>
          <a:xfrm>
            <a:off x="7290146" y="1628775"/>
            <a:ext cx="1942356" cy="45370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6F59287-3CD8-4AC7-8C61-4F67FB2F61D4}"/>
              </a:ext>
            </a:extLst>
          </p:cNvPr>
          <p:cNvSpPr/>
          <p:nvPr userDrawn="1"/>
        </p:nvSpPr>
        <p:spPr>
          <a:xfrm>
            <a:off x="9451906" y="1628775"/>
            <a:ext cx="1942356" cy="45370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2">
            <a:extLst>
              <a:ext uri="{FF2B5EF4-FFF2-40B4-BE49-F238E27FC236}">
                <a16:creationId xmlns:a16="http://schemas.microsoft.com/office/drawing/2014/main" id="{F07605E1-4DD9-4DE0-AC3E-FB02BD73992B}"/>
              </a:ext>
            </a:extLst>
          </p:cNvPr>
          <p:cNvSpPr>
            <a:spLocks noGrp="1"/>
          </p:cNvSpPr>
          <p:nvPr>
            <p:ph type="body" sz="quarter" idx="50"/>
          </p:nvPr>
        </p:nvSpPr>
        <p:spPr>
          <a:xfrm>
            <a:off x="9640084"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26" name="Text Placeholder 2">
            <a:extLst>
              <a:ext uri="{FF2B5EF4-FFF2-40B4-BE49-F238E27FC236}">
                <a16:creationId xmlns:a16="http://schemas.microsoft.com/office/drawing/2014/main" id="{DE0CC639-EEBB-49BB-97E8-9D644811ED75}"/>
              </a:ext>
            </a:extLst>
          </p:cNvPr>
          <p:cNvSpPr>
            <a:spLocks noGrp="1"/>
          </p:cNvSpPr>
          <p:nvPr>
            <p:ph type="body" sz="quarter" idx="51"/>
          </p:nvPr>
        </p:nvSpPr>
        <p:spPr>
          <a:xfrm>
            <a:off x="9640084"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sp>
        <p:nvSpPr>
          <p:cNvPr id="27" name="Text Placeholder 2">
            <a:extLst>
              <a:ext uri="{FF2B5EF4-FFF2-40B4-BE49-F238E27FC236}">
                <a16:creationId xmlns:a16="http://schemas.microsoft.com/office/drawing/2014/main" id="{296E9DB8-A89A-4F46-9469-0AC0FB57065A}"/>
              </a:ext>
            </a:extLst>
          </p:cNvPr>
          <p:cNvSpPr>
            <a:spLocks noGrp="1"/>
          </p:cNvSpPr>
          <p:nvPr>
            <p:ph type="body" sz="quarter" idx="52"/>
          </p:nvPr>
        </p:nvSpPr>
        <p:spPr>
          <a:xfrm>
            <a:off x="7478324" y="3155245"/>
            <a:ext cx="1566000" cy="338400"/>
          </a:xfrm>
          <a:prstGeom prst="rect">
            <a:avLst/>
          </a:prstGeom>
        </p:spPr>
        <p:txBody>
          <a:bodyPr anchor="ctr"/>
          <a:lstStyle>
            <a:lvl1pPr algn="ctr">
              <a:defRPr sz="1800">
                <a:solidFill>
                  <a:schemeClr val="tx2"/>
                </a:solidFill>
              </a:defRPr>
            </a:lvl1pPr>
          </a:lstStyle>
          <a:p>
            <a:pPr lvl="0"/>
            <a:r>
              <a:rPr lang="en-US" dirty="0"/>
              <a:t>Click to edit</a:t>
            </a:r>
            <a:endParaRPr lang="en-GB" dirty="0"/>
          </a:p>
        </p:txBody>
      </p:sp>
      <p:sp>
        <p:nvSpPr>
          <p:cNvPr id="28" name="Text Placeholder 2">
            <a:extLst>
              <a:ext uri="{FF2B5EF4-FFF2-40B4-BE49-F238E27FC236}">
                <a16:creationId xmlns:a16="http://schemas.microsoft.com/office/drawing/2014/main" id="{CB892CC2-50D8-42C7-BD25-F098A87920E9}"/>
              </a:ext>
            </a:extLst>
          </p:cNvPr>
          <p:cNvSpPr>
            <a:spLocks noGrp="1"/>
          </p:cNvSpPr>
          <p:nvPr>
            <p:ph type="body" sz="quarter" idx="53"/>
          </p:nvPr>
        </p:nvSpPr>
        <p:spPr>
          <a:xfrm>
            <a:off x="7478324" y="3514853"/>
            <a:ext cx="1566000" cy="2309617"/>
          </a:xfrm>
          <a:prstGeom prst="rect">
            <a:avLst/>
          </a:prstGeom>
        </p:spPr>
        <p:txBody>
          <a:bodyPr/>
          <a:lstStyle>
            <a:lvl1pPr algn="ctr">
              <a:defRPr sz="1800" b="0">
                <a:solidFill>
                  <a:schemeClr val="tx2"/>
                </a:solidFill>
              </a:defRPr>
            </a:lvl1pPr>
          </a:lstStyle>
          <a:p>
            <a:pPr lvl="0"/>
            <a:r>
              <a:rPr lang="en-US" dirty="0"/>
              <a:t>Click to edit Master</a:t>
            </a:r>
            <a:endParaRPr lang="en-GB" dirty="0"/>
          </a:p>
        </p:txBody>
      </p:sp>
      <p:sp>
        <p:nvSpPr>
          <p:cNvPr id="29" name="Text Placeholder 2">
            <a:extLst>
              <a:ext uri="{FF2B5EF4-FFF2-40B4-BE49-F238E27FC236}">
                <a16:creationId xmlns:a16="http://schemas.microsoft.com/office/drawing/2014/main" id="{FBE564D7-5335-41D7-988D-ABE4F6744DEC}"/>
              </a:ext>
            </a:extLst>
          </p:cNvPr>
          <p:cNvSpPr>
            <a:spLocks noGrp="1"/>
          </p:cNvSpPr>
          <p:nvPr>
            <p:ph type="body" sz="quarter" idx="54"/>
          </p:nvPr>
        </p:nvSpPr>
        <p:spPr>
          <a:xfrm>
            <a:off x="5316563"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30" name="Text Placeholder 2">
            <a:extLst>
              <a:ext uri="{FF2B5EF4-FFF2-40B4-BE49-F238E27FC236}">
                <a16:creationId xmlns:a16="http://schemas.microsoft.com/office/drawing/2014/main" id="{4C86FF01-BF9A-4E58-9F7F-73A8D265D7A7}"/>
              </a:ext>
            </a:extLst>
          </p:cNvPr>
          <p:cNvSpPr>
            <a:spLocks noGrp="1"/>
          </p:cNvSpPr>
          <p:nvPr>
            <p:ph type="body" sz="quarter" idx="55"/>
          </p:nvPr>
        </p:nvSpPr>
        <p:spPr>
          <a:xfrm>
            <a:off x="5316563"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sp>
        <p:nvSpPr>
          <p:cNvPr id="31" name="Text Placeholder 2">
            <a:extLst>
              <a:ext uri="{FF2B5EF4-FFF2-40B4-BE49-F238E27FC236}">
                <a16:creationId xmlns:a16="http://schemas.microsoft.com/office/drawing/2014/main" id="{C5788D25-5688-48CF-833E-713DF3484CD1}"/>
              </a:ext>
            </a:extLst>
          </p:cNvPr>
          <p:cNvSpPr>
            <a:spLocks noGrp="1"/>
          </p:cNvSpPr>
          <p:nvPr>
            <p:ph type="body" sz="quarter" idx="56"/>
          </p:nvPr>
        </p:nvSpPr>
        <p:spPr>
          <a:xfrm>
            <a:off x="3154802"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32" name="Text Placeholder 2">
            <a:extLst>
              <a:ext uri="{FF2B5EF4-FFF2-40B4-BE49-F238E27FC236}">
                <a16:creationId xmlns:a16="http://schemas.microsoft.com/office/drawing/2014/main" id="{D28372B9-1FEB-449C-BC6B-CA77EE947D9D}"/>
              </a:ext>
            </a:extLst>
          </p:cNvPr>
          <p:cNvSpPr>
            <a:spLocks noGrp="1"/>
          </p:cNvSpPr>
          <p:nvPr>
            <p:ph type="body" sz="quarter" idx="57"/>
          </p:nvPr>
        </p:nvSpPr>
        <p:spPr>
          <a:xfrm>
            <a:off x="3154802"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sp>
        <p:nvSpPr>
          <p:cNvPr id="33" name="Text Placeholder 2">
            <a:extLst>
              <a:ext uri="{FF2B5EF4-FFF2-40B4-BE49-F238E27FC236}">
                <a16:creationId xmlns:a16="http://schemas.microsoft.com/office/drawing/2014/main" id="{4227E074-3B36-45CD-892F-D07707718021}"/>
              </a:ext>
            </a:extLst>
          </p:cNvPr>
          <p:cNvSpPr>
            <a:spLocks noGrp="1"/>
          </p:cNvSpPr>
          <p:nvPr>
            <p:ph type="body" sz="quarter" idx="58"/>
          </p:nvPr>
        </p:nvSpPr>
        <p:spPr>
          <a:xfrm>
            <a:off x="993041"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34" name="Text Placeholder 2">
            <a:extLst>
              <a:ext uri="{FF2B5EF4-FFF2-40B4-BE49-F238E27FC236}">
                <a16:creationId xmlns:a16="http://schemas.microsoft.com/office/drawing/2014/main" id="{65151035-BDEC-4344-BAB7-C4505743602E}"/>
              </a:ext>
            </a:extLst>
          </p:cNvPr>
          <p:cNvSpPr>
            <a:spLocks noGrp="1"/>
          </p:cNvSpPr>
          <p:nvPr>
            <p:ph type="body" sz="quarter" idx="59"/>
          </p:nvPr>
        </p:nvSpPr>
        <p:spPr>
          <a:xfrm>
            <a:off x="993041"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pic>
        <p:nvPicPr>
          <p:cNvPr id="4" name="Picture 3" descr="A close up of a sign&#10;&#10;Description automatically generated">
            <a:extLst>
              <a:ext uri="{FF2B5EF4-FFF2-40B4-BE49-F238E27FC236}">
                <a16:creationId xmlns:a16="http://schemas.microsoft.com/office/drawing/2014/main" id="{D4A5A52D-AA2C-4EB9-9A8B-0A8095B355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9625" y="1769883"/>
            <a:ext cx="1130400" cy="1130400"/>
          </a:xfrm>
          <a:prstGeom prst="rect">
            <a:avLst/>
          </a:prstGeom>
        </p:spPr>
      </p:pic>
      <p:pic>
        <p:nvPicPr>
          <p:cNvPr id="14" name="Picture 13" descr="A close up of a sign&#10;&#10;Description automatically generated">
            <a:extLst>
              <a:ext uri="{FF2B5EF4-FFF2-40B4-BE49-F238E27FC236}">
                <a16:creationId xmlns:a16="http://schemas.microsoft.com/office/drawing/2014/main" id="{5E96D397-DA56-42CD-9016-B0D96CAD08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72602" y="1677917"/>
            <a:ext cx="1130400" cy="1130400"/>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43143C93-AF48-494D-9A15-5E36ED33F17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9750" y="1769883"/>
            <a:ext cx="1130400" cy="1130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66C931FB-C176-4DF3-85B3-5AAE1DF278C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96124" y="1808649"/>
            <a:ext cx="1130400" cy="1130400"/>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7A2FCB46-5A05-456C-A868-A42BC8C0C58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97050" y="1769883"/>
            <a:ext cx="1130400" cy="1130400"/>
          </a:xfrm>
          <a:prstGeom prst="rect">
            <a:avLst/>
          </a:prstGeom>
        </p:spPr>
      </p:pic>
      <p:pic>
        <p:nvPicPr>
          <p:cNvPr id="36" name="Picture 35" descr="A picture containing plate, drawing&#10;&#10;Description automatically generated">
            <a:extLst>
              <a:ext uri="{FF2B5EF4-FFF2-40B4-BE49-F238E27FC236}">
                <a16:creationId xmlns:a16="http://schemas.microsoft.com/office/drawing/2014/main" id="{15801995-1B9A-4C92-A509-E142A2B3BB9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07052" y="6195840"/>
            <a:ext cx="1079998" cy="540000"/>
          </a:xfrm>
          <a:prstGeom prst="rect">
            <a:avLst/>
          </a:prstGeom>
        </p:spPr>
      </p:pic>
    </p:spTree>
    <p:extLst>
      <p:ext uri="{BB962C8B-B14F-4D97-AF65-F5344CB8AC3E}">
        <p14:creationId xmlns:p14="http://schemas.microsoft.com/office/powerpoint/2010/main" val="1522392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x boxes with icons_Whit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a:prstGeom prst="rect">
            <a:avLst/>
          </a:prstGeo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9" name="Rectangle 8">
            <a:extLst>
              <a:ext uri="{FF2B5EF4-FFF2-40B4-BE49-F238E27FC236}">
                <a16:creationId xmlns:a16="http://schemas.microsoft.com/office/drawing/2014/main" id="{68C69D3D-33B2-3143-BBC0-ADB02FC52598}"/>
              </a:ext>
            </a:extLst>
          </p:cNvPr>
          <p:cNvSpPr/>
          <p:nvPr userDrawn="1"/>
        </p:nvSpPr>
        <p:spPr>
          <a:xfrm>
            <a:off x="807267" y="4026678"/>
            <a:ext cx="3373898" cy="2143922"/>
          </a:xfrm>
          <a:prstGeom prst="rect">
            <a:avLst/>
          </a:prstGeom>
          <a:blipFill>
            <a:blip r:embed="rId2"/>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0" name="Rectangle 9">
            <a:extLst>
              <a:ext uri="{FF2B5EF4-FFF2-40B4-BE49-F238E27FC236}">
                <a16:creationId xmlns:a16="http://schemas.microsoft.com/office/drawing/2014/main" id="{3DE75C08-78BA-3C4C-9464-D4C912C22367}"/>
              </a:ext>
            </a:extLst>
          </p:cNvPr>
          <p:cNvSpPr/>
          <p:nvPr userDrawn="1"/>
        </p:nvSpPr>
        <p:spPr>
          <a:xfrm>
            <a:off x="4410252" y="4026679"/>
            <a:ext cx="3373898" cy="2143922"/>
          </a:xfrm>
          <a:prstGeom prst="rect">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C64A0F19-C22F-5240-9E45-DB3846D9D2F1}"/>
              </a:ext>
            </a:extLst>
          </p:cNvPr>
          <p:cNvSpPr/>
          <p:nvPr userDrawn="1"/>
        </p:nvSpPr>
        <p:spPr>
          <a:xfrm>
            <a:off x="8013237" y="4026679"/>
            <a:ext cx="3373898" cy="2143922"/>
          </a:xfrm>
          <a:prstGeom prst="rect">
            <a:avLst/>
          </a:prstGeom>
          <a:blipFill>
            <a:blip r:embed="rId2"/>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2"/>
              </a:solidFill>
            </a:endParaRPr>
          </a:p>
        </p:txBody>
      </p:sp>
      <p:sp>
        <p:nvSpPr>
          <p:cNvPr id="12" name="Rectangle 11">
            <a:extLst>
              <a:ext uri="{FF2B5EF4-FFF2-40B4-BE49-F238E27FC236}">
                <a16:creationId xmlns:a16="http://schemas.microsoft.com/office/drawing/2014/main" id="{9E90F018-7534-4847-AA34-060114C59839}"/>
              </a:ext>
            </a:extLst>
          </p:cNvPr>
          <p:cNvSpPr/>
          <p:nvPr userDrawn="1"/>
        </p:nvSpPr>
        <p:spPr>
          <a:xfrm>
            <a:off x="807267" y="1628776"/>
            <a:ext cx="3373898" cy="2143922"/>
          </a:xfrm>
          <a:prstGeom prst="rect">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B62F4C74-A48D-C34E-813F-05DEEBD43F56}"/>
              </a:ext>
            </a:extLst>
          </p:cNvPr>
          <p:cNvSpPr/>
          <p:nvPr userDrawn="1"/>
        </p:nvSpPr>
        <p:spPr>
          <a:xfrm>
            <a:off x="4410252" y="1628777"/>
            <a:ext cx="3373898" cy="2143922"/>
          </a:xfrm>
          <a:prstGeom prst="rect">
            <a:avLst/>
          </a:prstGeom>
          <a:blipFill>
            <a:blip r:embed="rId2"/>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4" name="Rectangle 13">
            <a:extLst>
              <a:ext uri="{FF2B5EF4-FFF2-40B4-BE49-F238E27FC236}">
                <a16:creationId xmlns:a16="http://schemas.microsoft.com/office/drawing/2014/main" id="{B6CD7E1E-7F5C-B741-A8F8-A2A8D86A4114}"/>
              </a:ext>
            </a:extLst>
          </p:cNvPr>
          <p:cNvSpPr/>
          <p:nvPr userDrawn="1"/>
        </p:nvSpPr>
        <p:spPr>
          <a:xfrm>
            <a:off x="8013237" y="1628777"/>
            <a:ext cx="3373898" cy="2143922"/>
          </a:xfrm>
          <a:prstGeom prst="rect">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2"/>
              </a:solidFill>
            </a:endParaRPr>
          </a:p>
        </p:txBody>
      </p:sp>
      <p:sp>
        <p:nvSpPr>
          <p:cNvPr id="15" name="Text Placeholder 2">
            <a:extLst>
              <a:ext uri="{FF2B5EF4-FFF2-40B4-BE49-F238E27FC236}">
                <a16:creationId xmlns:a16="http://schemas.microsoft.com/office/drawing/2014/main" id="{031E9137-5629-5F40-B97F-BE062CF16640}"/>
              </a:ext>
            </a:extLst>
          </p:cNvPr>
          <p:cNvSpPr>
            <a:spLocks noGrp="1"/>
          </p:cNvSpPr>
          <p:nvPr>
            <p:ph type="body" sz="quarter" idx="28"/>
          </p:nvPr>
        </p:nvSpPr>
        <p:spPr>
          <a:xfrm>
            <a:off x="803398" y="3221890"/>
            <a:ext cx="3373438" cy="286420"/>
          </a:xfrm>
          <a:prstGeom prst="rect">
            <a:avLst/>
          </a:prstGeom>
        </p:spPr>
        <p:txBody>
          <a:bodyPr/>
          <a:lstStyle>
            <a:lvl1pPr algn="ctr">
              <a:defRPr sz="1800">
                <a:solidFill>
                  <a:schemeClr val="bg1"/>
                </a:solidFill>
              </a:defRPr>
            </a:lvl1pPr>
            <a:lvl2pPr algn="ctr">
              <a:defRPr sz="1600">
                <a:solidFill>
                  <a:schemeClr val="bg1"/>
                </a:solidFill>
              </a:defRPr>
            </a:lvl2pPr>
            <a:lvl3pPr algn="ctr">
              <a:defRPr sz="1600">
                <a:solidFill>
                  <a:schemeClr val="bg1"/>
                </a:solidFill>
              </a:defRPr>
            </a:lvl3pPr>
            <a:lvl4pPr algn="ctr">
              <a:defRPr sz="1600">
                <a:solidFill>
                  <a:schemeClr val="bg1"/>
                </a:solidFill>
              </a:defRPr>
            </a:lvl4pPr>
            <a:lvl5pPr algn="ctr">
              <a:defRPr sz="1600">
                <a:solidFill>
                  <a:schemeClr val="bg1"/>
                </a:solidFill>
              </a:defRPr>
            </a:lvl5pPr>
          </a:lstStyle>
          <a:p>
            <a:pPr lvl="0"/>
            <a:r>
              <a:rPr lang="en-GB" dirty="0"/>
              <a:t>Click to edit Master text styles</a:t>
            </a:r>
          </a:p>
        </p:txBody>
      </p:sp>
      <p:sp>
        <p:nvSpPr>
          <p:cNvPr id="16" name="Text Placeholder 2">
            <a:extLst>
              <a:ext uri="{FF2B5EF4-FFF2-40B4-BE49-F238E27FC236}">
                <a16:creationId xmlns:a16="http://schemas.microsoft.com/office/drawing/2014/main" id="{02930C4A-67D1-384C-8A1C-0381EDC5EAE7}"/>
              </a:ext>
            </a:extLst>
          </p:cNvPr>
          <p:cNvSpPr>
            <a:spLocks noGrp="1"/>
          </p:cNvSpPr>
          <p:nvPr>
            <p:ph type="body" sz="quarter" idx="29"/>
          </p:nvPr>
        </p:nvSpPr>
        <p:spPr>
          <a:xfrm>
            <a:off x="4417455" y="3221890"/>
            <a:ext cx="3373438" cy="286420"/>
          </a:xfrm>
          <a:prstGeom prst="rect">
            <a:avLst/>
          </a:prstGeom>
        </p:spPr>
        <p:txBody>
          <a:bodyPr/>
          <a:lstStyle>
            <a:lvl1pPr algn="ctr">
              <a:defRPr sz="1800">
                <a:solidFill>
                  <a:schemeClr val="bg1"/>
                </a:solidFill>
              </a:defRPr>
            </a:lvl1pPr>
            <a:lvl2pPr algn="ctr">
              <a:defRPr sz="1600">
                <a:solidFill>
                  <a:schemeClr val="tx2"/>
                </a:solidFill>
              </a:defRPr>
            </a:lvl2pPr>
            <a:lvl3pPr algn="ctr">
              <a:defRPr sz="1600">
                <a:solidFill>
                  <a:schemeClr val="tx2"/>
                </a:solidFill>
              </a:defRPr>
            </a:lvl3pPr>
            <a:lvl4pPr algn="ctr">
              <a:defRPr sz="1600">
                <a:solidFill>
                  <a:schemeClr val="tx2"/>
                </a:solidFill>
              </a:defRPr>
            </a:lvl4pPr>
            <a:lvl5pPr algn="ctr">
              <a:defRPr sz="1600">
                <a:solidFill>
                  <a:schemeClr val="tx2"/>
                </a:solidFill>
              </a:defRPr>
            </a:lvl5pPr>
          </a:lstStyle>
          <a:p>
            <a:pPr lvl="0"/>
            <a:r>
              <a:rPr lang="en-GB" dirty="0"/>
              <a:t>Click to edit Master text styles</a:t>
            </a:r>
          </a:p>
        </p:txBody>
      </p:sp>
      <p:sp>
        <p:nvSpPr>
          <p:cNvPr id="17" name="Text Placeholder 2">
            <a:extLst>
              <a:ext uri="{FF2B5EF4-FFF2-40B4-BE49-F238E27FC236}">
                <a16:creationId xmlns:a16="http://schemas.microsoft.com/office/drawing/2014/main" id="{B3689107-0870-6349-88EE-E8E8DA1ECFC6}"/>
              </a:ext>
            </a:extLst>
          </p:cNvPr>
          <p:cNvSpPr>
            <a:spLocks noGrp="1"/>
          </p:cNvSpPr>
          <p:nvPr>
            <p:ph type="body" sz="quarter" idx="30"/>
          </p:nvPr>
        </p:nvSpPr>
        <p:spPr>
          <a:xfrm>
            <a:off x="8019071" y="3221890"/>
            <a:ext cx="3373438" cy="286420"/>
          </a:xfrm>
          <a:prstGeom prst="rect">
            <a:avLst/>
          </a:prstGeo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600">
                <a:solidFill>
                  <a:schemeClr val="bg1"/>
                </a:solidFill>
              </a:defRPr>
            </a:lvl4pPr>
            <a:lvl5pPr algn="ctr">
              <a:defRPr sz="1600">
                <a:solidFill>
                  <a:schemeClr val="bg1"/>
                </a:solidFill>
              </a:defRPr>
            </a:lvl5pPr>
          </a:lstStyle>
          <a:p>
            <a:pPr lvl="0"/>
            <a:r>
              <a:rPr lang="en-GB" dirty="0"/>
              <a:t>Click to edit Master text styles</a:t>
            </a:r>
          </a:p>
        </p:txBody>
      </p:sp>
      <p:sp>
        <p:nvSpPr>
          <p:cNvPr id="21" name="Text Placeholder 2">
            <a:extLst>
              <a:ext uri="{FF2B5EF4-FFF2-40B4-BE49-F238E27FC236}">
                <a16:creationId xmlns:a16="http://schemas.microsoft.com/office/drawing/2014/main" id="{CEAEECED-3A32-7C40-A815-D1749E1C96FD}"/>
              </a:ext>
            </a:extLst>
          </p:cNvPr>
          <p:cNvSpPr>
            <a:spLocks noGrp="1"/>
          </p:cNvSpPr>
          <p:nvPr>
            <p:ph type="body" sz="quarter" idx="34"/>
          </p:nvPr>
        </p:nvSpPr>
        <p:spPr>
          <a:xfrm>
            <a:off x="803398" y="5604306"/>
            <a:ext cx="3373438" cy="286420"/>
          </a:xfrm>
          <a:prstGeom prst="rect">
            <a:avLst/>
          </a:prstGeom>
        </p:spPr>
        <p:txBody>
          <a:bodyPr/>
          <a:lstStyle>
            <a:lvl1pPr algn="ctr">
              <a:defRPr sz="1800">
                <a:solidFill>
                  <a:schemeClr val="bg1"/>
                </a:solidFill>
              </a:defRPr>
            </a:lvl1pPr>
            <a:lvl2pPr algn="ctr">
              <a:defRPr sz="1800">
                <a:solidFill>
                  <a:schemeClr val="tx2"/>
                </a:solidFill>
              </a:defRPr>
            </a:lvl2pPr>
            <a:lvl3pPr algn="ctr">
              <a:defRPr sz="1600">
                <a:solidFill>
                  <a:schemeClr val="tx2"/>
                </a:solidFill>
              </a:defRPr>
            </a:lvl3pPr>
            <a:lvl4pPr algn="ctr">
              <a:defRPr sz="1600">
                <a:solidFill>
                  <a:schemeClr val="tx2"/>
                </a:solidFill>
              </a:defRPr>
            </a:lvl4pPr>
            <a:lvl5pPr algn="ctr">
              <a:defRPr sz="1600">
                <a:solidFill>
                  <a:schemeClr val="tx2"/>
                </a:solidFill>
              </a:defRPr>
            </a:lvl5pPr>
          </a:lstStyle>
          <a:p>
            <a:pPr lvl="0"/>
            <a:r>
              <a:rPr lang="en-GB" dirty="0"/>
              <a:t>Click to edit Master text styles</a:t>
            </a:r>
          </a:p>
          <a:p>
            <a:pPr lvl="1"/>
            <a:endParaRPr lang="en-US" dirty="0"/>
          </a:p>
        </p:txBody>
      </p:sp>
      <p:sp>
        <p:nvSpPr>
          <p:cNvPr id="22" name="Text Placeholder 2">
            <a:extLst>
              <a:ext uri="{FF2B5EF4-FFF2-40B4-BE49-F238E27FC236}">
                <a16:creationId xmlns:a16="http://schemas.microsoft.com/office/drawing/2014/main" id="{5BC1BFBA-8A0E-A943-ACA6-45082922A1F8}"/>
              </a:ext>
            </a:extLst>
          </p:cNvPr>
          <p:cNvSpPr>
            <a:spLocks noGrp="1"/>
          </p:cNvSpPr>
          <p:nvPr>
            <p:ph type="body" sz="quarter" idx="35"/>
          </p:nvPr>
        </p:nvSpPr>
        <p:spPr>
          <a:xfrm>
            <a:off x="4417455" y="5604306"/>
            <a:ext cx="3373438" cy="286420"/>
          </a:xfrm>
          <a:prstGeom prst="rect">
            <a:avLst/>
          </a:prstGeom>
        </p:spPr>
        <p:txBody>
          <a:bodyPr/>
          <a:lstStyle>
            <a:lvl1pPr algn="ctr">
              <a:defRPr sz="1800">
                <a:solidFill>
                  <a:schemeClr val="bg1"/>
                </a:solidFill>
              </a:defRPr>
            </a:lvl1pPr>
            <a:lvl2pPr algn="ctr">
              <a:defRPr sz="1600">
                <a:solidFill>
                  <a:schemeClr val="bg1"/>
                </a:solidFill>
              </a:defRPr>
            </a:lvl2pPr>
            <a:lvl3pPr algn="ctr">
              <a:defRPr sz="1600">
                <a:solidFill>
                  <a:schemeClr val="bg1"/>
                </a:solidFill>
              </a:defRPr>
            </a:lvl3pPr>
            <a:lvl4pPr algn="ctr">
              <a:defRPr sz="1600">
                <a:solidFill>
                  <a:schemeClr val="bg1"/>
                </a:solidFill>
              </a:defRPr>
            </a:lvl4pPr>
            <a:lvl5pPr algn="ctr">
              <a:defRPr sz="1600">
                <a:solidFill>
                  <a:schemeClr val="bg1"/>
                </a:solidFill>
              </a:defRPr>
            </a:lvl5pPr>
          </a:lstStyle>
          <a:p>
            <a:pPr lvl="0"/>
            <a:r>
              <a:rPr lang="en-GB" dirty="0"/>
              <a:t>Click to edit Master text styles</a:t>
            </a:r>
          </a:p>
        </p:txBody>
      </p:sp>
      <p:sp>
        <p:nvSpPr>
          <p:cNvPr id="23" name="Text Placeholder 2">
            <a:extLst>
              <a:ext uri="{FF2B5EF4-FFF2-40B4-BE49-F238E27FC236}">
                <a16:creationId xmlns:a16="http://schemas.microsoft.com/office/drawing/2014/main" id="{5C434737-A37B-5341-A788-C91A9C9234D9}"/>
              </a:ext>
            </a:extLst>
          </p:cNvPr>
          <p:cNvSpPr>
            <a:spLocks noGrp="1"/>
          </p:cNvSpPr>
          <p:nvPr>
            <p:ph type="body" sz="quarter" idx="36"/>
          </p:nvPr>
        </p:nvSpPr>
        <p:spPr>
          <a:xfrm>
            <a:off x="8019071" y="5604306"/>
            <a:ext cx="3373438" cy="286420"/>
          </a:xfrm>
          <a:prstGeom prst="rect">
            <a:avLst/>
          </a:prstGeom>
        </p:spPr>
        <p:txBody>
          <a:bodyPr/>
          <a:lstStyle>
            <a:lvl1pPr algn="ctr">
              <a:defRPr sz="1800">
                <a:solidFill>
                  <a:schemeClr val="bg1"/>
                </a:solidFill>
              </a:defRPr>
            </a:lvl1pPr>
            <a:lvl2pPr algn="ctr">
              <a:defRPr sz="1800">
                <a:solidFill>
                  <a:schemeClr val="bg1"/>
                </a:solidFill>
              </a:defRPr>
            </a:lvl2pPr>
            <a:lvl3pPr algn="ctr">
              <a:defRPr sz="1600">
                <a:solidFill>
                  <a:schemeClr val="tx2"/>
                </a:solidFill>
              </a:defRPr>
            </a:lvl3pPr>
            <a:lvl4pPr algn="ctr">
              <a:defRPr sz="1600">
                <a:solidFill>
                  <a:schemeClr val="tx2"/>
                </a:solidFill>
              </a:defRPr>
            </a:lvl4pPr>
            <a:lvl5pPr algn="ctr">
              <a:defRPr sz="1600">
                <a:solidFill>
                  <a:schemeClr val="tx2"/>
                </a:solidFill>
              </a:defRPr>
            </a:lvl5pPr>
          </a:lstStyle>
          <a:p>
            <a:pPr lvl="0"/>
            <a:r>
              <a:rPr lang="en-GB" dirty="0"/>
              <a:t>Click to edit Master text styles</a:t>
            </a:r>
          </a:p>
        </p:txBody>
      </p:sp>
      <p:pic>
        <p:nvPicPr>
          <p:cNvPr id="4" name="Picture 3" descr="A close up of a sign&#10;&#10;Description automatically generated">
            <a:extLst>
              <a:ext uri="{FF2B5EF4-FFF2-40B4-BE49-F238E27FC236}">
                <a16:creationId xmlns:a16="http://schemas.microsoft.com/office/drawing/2014/main" id="{277EF9A1-F268-49D3-A359-1D262F899A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28517" y="1855480"/>
            <a:ext cx="1123200" cy="1123200"/>
          </a:xfrm>
          <a:prstGeom prst="rect">
            <a:avLst/>
          </a:prstGeom>
        </p:spPr>
      </p:pic>
      <p:pic>
        <p:nvPicPr>
          <p:cNvPr id="7" name="Picture 6" descr="A close up of a sign&#10;&#10;Description automatically generated">
            <a:extLst>
              <a:ext uri="{FF2B5EF4-FFF2-40B4-BE49-F238E27FC236}">
                <a16:creationId xmlns:a16="http://schemas.microsoft.com/office/drawing/2014/main" id="{88E06BA4-9AEC-47D1-8B7E-3291444A03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4400" y="1818815"/>
            <a:ext cx="1123200" cy="1123200"/>
          </a:xfrm>
          <a:prstGeom prst="rect">
            <a:avLst/>
          </a:prstGeom>
        </p:spPr>
      </p:pic>
      <p:pic>
        <p:nvPicPr>
          <p:cNvPr id="20" name="Picture 19" descr="A close up of a sign&#10;&#10;Description automatically generated">
            <a:extLst>
              <a:ext uri="{FF2B5EF4-FFF2-40B4-BE49-F238E27FC236}">
                <a16:creationId xmlns:a16="http://schemas.microsoft.com/office/drawing/2014/main" id="{E68C8529-F331-4CC4-A122-0C42C31D7E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38586" y="1887541"/>
            <a:ext cx="1123200" cy="1123200"/>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5FCFD821-BC6F-4A31-A238-CCDA5CB9CB4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8517" y="4314416"/>
            <a:ext cx="1123200" cy="1123200"/>
          </a:xfrm>
          <a:prstGeom prst="rect">
            <a:avLst/>
          </a:prstGeom>
        </p:spPr>
      </p:pic>
      <p:pic>
        <p:nvPicPr>
          <p:cNvPr id="27" name="Picture 26" descr="A close up of a sign&#10;&#10;Description automatically generated">
            <a:extLst>
              <a:ext uri="{FF2B5EF4-FFF2-40B4-BE49-F238E27FC236}">
                <a16:creationId xmlns:a16="http://schemas.microsoft.com/office/drawing/2014/main" id="{3F98CA95-2C13-438F-8BFA-0F1E74E6849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72869" y="4233482"/>
            <a:ext cx="1123200" cy="1123200"/>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6C389C9F-2F10-4A62-9FCC-CE56C002BEE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121155" y="4242612"/>
            <a:ext cx="1123200" cy="1123200"/>
          </a:xfrm>
          <a:prstGeom prst="rect">
            <a:avLst/>
          </a:prstGeom>
        </p:spPr>
      </p:pic>
      <p:pic>
        <p:nvPicPr>
          <p:cNvPr id="26" name="Picture 25" descr="A picture containing plate, drawing&#10;&#10;Description automatically generated">
            <a:extLst>
              <a:ext uri="{FF2B5EF4-FFF2-40B4-BE49-F238E27FC236}">
                <a16:creationId xmlns:a16="http://schemas.microsoft.com/office/drawing/2014/main" id="{4D1DBBC0-72CB-43CD-B38E-2893D2E07C1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07661" y="6170601"/>
            <a:ext cx="1079998" cy="540000"/>
          </a:xfrm>
          <a:prstGeom prst="rect">
            <a:avLst/>
          </a:prstGeom>
        </p:spPr>
      </p:pic>
    </p:spTree>
    <p:extLst>
      <p:ext uri="{BB962C8B-B14F-4D97-AF65-F5344CB8AC3E}">
        <p14:creationId xmlns:p14="http://schemas.microsoft.com/office/powerpoint/2010/main" val="2755685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6882CF69-0A96-4877-924F-98CD449E51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162" y="2805679"/>
            <a:ext cx="2843999" cy="853200"/>
          </a:xfrm>
          <a:prstGeom prst="rect">
            <a:avLst/>
          </a:prstGeom>
        </p:spPr>
      </p:pic>
      <p:sp>
        <p:nvSpPr>
          <p:cNvPr id="10" name="Content Placeholder 9">
            <a:extLst>
              <a:ext uri="{FF2B5EF4-FFF2-40B4-BE49-F238E27FC236}">
                <a16:creationId xmlns:a16="http://schemas.microsoft.com/office/drawing/2014/main" id="{C18EB3EE-15E2-433C-BE8B-F32142204842}"/>
              </a:ext>
            </a:extLst>
          </p:cNvPr>
          <p:cNvSpPr>
            <a:spLocks noGrp="1"/>
          </p:cNvSpPr>
          <p:nvPr>
            <p:ph sz="quarter" idx="11"/>
          </p:nvPr>
        </p:nvSpPr>
        <p:spPr>
          <a:xfrm>
            <a:off x="410162" y="4564004"/>
            <a:ext cx="6253233" cy="19144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2150744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 blue">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descr="A picture containing drawing, plate&#10;&#10;Description automatically generated">
            <a:extLst>
              <a:ext uri="{FF2B5EF4-FFF2-40B4-BE49-F238E27FC236}">
                <a16:creationId xmlns:a16="http://schemas.microsoft.com/office/drawing/2014/main" id="{81FF1E40-B168-4E0F-ACFA-021D749EE0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
        <p:nvSpPr>
          <p:cNvPr id="6" name="Text Placeholder 5">
            <a:extLst>
              <a:ext uri="{FF2B5EF4-FFF2-40B4-BE49-F238E27FC236}">
                <a16:creationId xmlns:a16="http://schemas.microsoft.com/office/drawing/2014/main" id="{5B449C22-8CE7-4A7B-8897-2306C2CA5C6E}"/>
              </a:ext>
            </a:extLst>
          </p:cNvPr>
          <p:cNvSpPr>
            <a:spLocks noGrp="1"/>
          </p:cNvSpPr>
          <p:nvPr>
            <p:ph type="body" sz="quarter" idx="10"/>
          </p:nvPr>
        </p:nvSpPr>
        <p:spPr>
          <a:xfrm>
            <a:off x="2389188" y="1474788"/>
            <a:ext cx="7513637" cy="3821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45268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structions 1">
    <p:spTree>
      <p:nvGrpSpPr>
        <p:cNvPr id="1" name=""/>
        <p:cNvGrpSpPr/>
        <p:nvPr/>
      </p:nvGrpSpPr>
      <p:grpSpPr>
        <a:xfrm>
          <a:off x="0" y="0"/>
          <a:ext cx="0" cy="0"/>
          <a:chOff x="0" y="0"/>
          <a:chExt cx="0" cy="0"/>
        </a:xfrm>
      </p:grpSpPr>
      <p:sp>
        <p:nvSpPr>
          <p:cNvPr id="22" name="TextBox 21"/>
          <p:cNvSpPr txBox="1"/>
          <p:nvPr userDrawn="1"/>
        </p:nvSpPr>
        <p:spPr>
          <a:xfrm>
            <a:off x="806400" y="1957388"/>
            <a:ext cx="4056200" cy="39195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This template was created with a master theme. Use this quick reference guide to help choose your layouts, add content, and format text and content elements. </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Getting started</a:t>
            </a:r>
            <a:br>
              <a:rPr kumimoji="0" lang="en-US" sz="1800" b="1"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You can modify any of the existing example slides in this template, or start with a fresh layout.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Starting fresh</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On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click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New Slide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and select the layout from the Capita Theme in the dropdown menu which appears to best suit your content.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To change your layout</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On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click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Layout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and select an option from the dropdown menu. Your slide will adopt the newly selected format and content will shift accordingly.</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900" b="0" i="1" u="none" strike="noStrike" kern="1200" cap="none" spc="0" normalizeH="0" baseline="0" noProof="0" dirty="0">
                <a:ln>
                  <a:noFill/>
                </a:ln>
                <a:solidFill>
                  <a:schemeClr val="tx2"/>
                </a:solidFill>
                <a:effectLst/>
                <a:uLnTx/>
                <a:uFillTx/>
                <a:latin typeface="+mn-lt"/>
                <a:ea typeface="Arial Regular" charset="0"/>
                <a:cs typeface="Arial Regular" charset="0"/>
              </a:rPr>
              <a:t>Avoid stretching, shrinking and adding new elements to your layout. instead, select a predesigned layout that meets your needs. </a:t>
            </a:r>
            <a:br>
              <a:rPr kumimoji="0" lang="en-US" sz="900" b="0" i="1"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900" b="0" i="1" u="none" strike="noStrike" kern="1200" cap="none" spc="0" normalizeH="0" baseline="0" noProof="0" dirty="0">
                <a:ln>
                  <a:noFill/>
                </a:ln>
                <a:solidFill>
                  <a:schemeClr val="tx2"/>
                </a:solidFill>
                <a:effectLst/>
                <a:uLnTx/>
                <a:uFillTx/>
                <a:latin typeface="+mn-lt"/>
                <a:ea typeface="Arial Regular" charset="0"/>
                <a:cs typeface="Arial Regular" charset="0"/>
              </a:rPr>
              <a:t>This ensures consistency and prevents errors later on.</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
        <p:nvSpPr>
          <p:cNvPr id="19" name="TextBox 18">
            <a:extLst>
              <a:ext uri="{FF2B5EF4-FFF2-40B4-BE49-F238E27FC236}">
                <a16:creationId xmlns:a16="http://schemas.microsoft.com/office/drawing/2014/main" id="{1AFA15DE-30AD-4640-A44D-7B96B39EC318}"/>
              </a:ext>
            </a:extLst>
          </p:cNvPr>
          <p:cNvSpPr txBox="1"/>
          <p:nvPr userDrawn="1"/>
        </p:nvSpPr>
        <p:spPr>
          <a:xfrm>
            <a:off x="806400"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20" name="Rectangle 19">
            <a:extLst>
              <a:ext uri="{FF2B5EF4-FFF2-40B4-BE49-F238E27FC236}">
                <a16:creationId xmlns:a16="http://schemas.microsoft.com/office/drawing/2014/main" id="{EF0E1C60-E9FB-4179-9731-37D5D5CD52ED}"/>
              </a:ext>
            </a:extLst>
          </p:cNvPr>
          <p:cNvSpPr/>
          <p:nvPr userDrawn="1"/>
        </p:nvSpPr>
        <p:spPr>
          <a:xfrm>
            <a:off x="806400" y="625655"/>
            <a:ext cx="1792157" cy="369332"/>
          </a:xfrm>
          <a:prstGeom prst="rect">
            <a:avLst/>
          </a:prstGeom>
        </p:spPr>
        <p:txBody>
          <a:bodyPr wrap="none" lIns="0" tIns="0" rIns="0" bIns="0">
            <a:spAutoFit/>
          </a:bodyPr>
          <a:lstStyle/>
          <a:p>
            <a:r>
              <a:rPr lang="en-US" sz="2400" b="1" dirty="0">
                <a:solidFill>
                  <a:schemeClr val="tx2"/>
                </a:solidFill>
              </a:rPr>
              <a:t>Introduction</a:t>
            </a:r>
          </a:p>
        </p:txBody>
      </p:sp>
      <p:pic>
        <p:nvPicPr>
          <p:cNvPr id="17" name="Picture 16" descr="A picture containing device, meter&#10;&#10;Description automatically generated">
            <a:extLst>
              <a:ext uri="{FF2B5EF4-FFF2-40B4-BE49-F238E27FC236}">
                <a16:creationId xmlns:a16="http://schemas.microsoft.com/office/drawing/2014/main" id="{CED4C42F-B79D-4DE8-9094-471BEC62AD7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400" y="979488"/>
            <a:ext cx="10584000" cy="800099"/>
          </a:xfrm>
          <a:prstGeom prst="rect">
            <a:avLst/>
          </a:prstGeom>
        </p:spPr>
      </p:pic>
      <p:sp>
        <p:nvSpPr>
          <p:cNvPr id="28" name="Rectangle 27">
            <a:extLst>
              <a:ext uri="{FF2B5EF4-FFF2-40B4-BE49-F238E27FC236}">
                <a16:creationId xmlns:a16="http://schemas.microsoft.com/office/drawing/2014/main" id="{CE123C39-98FE-4097-9E37-9FF88207D114}"/>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18EE3BA-5F3A-4F48-8A1F-E0C79FC0F78F}"/>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5926528A-3E81-42B9-BD04-63FD1F5B7CD7}"/>
              </a:ext>
            </a:extLst>
          </p:cNvPr>
          <p:cNvPicPr>
            <a:picLocks noChangeAspect="1"/>
          </p:cNvPicPr>
          <p:nvPr userDrawn="1"/>
        </p:nvPicPr>
        <p:blipFill rotWithShape="1">
          <a:blip r:embed="rId3"/>
          <a:srcRect l="7413" t="19668" r="65989" b="15658"/>
          <a:stretch/>
        </p:blipFill>
        <p:spPr>
          <a:xfrm>
            <a:off x="4972703" y="1957388"/>
            <a:ext cx="3023418" cy="4135068"/>
          </a:xfrm>
          <a:prstGeom prst="rect">
            <a:avLst/>
          </a:prstGeom>
        </p:spPr>
      </p:pic>
      <p:pic>
        <p:nvPicPr>
          <p:cNvPr id="3" name="Picture 2">
            <a:extLst>
              <a:ext uri="{FF2B5EF4-FFF2-40B4-BE49-F238E27FC236}">
                <a16:creationId xmlns:a16="http://schemas.microsoft.com/office/drawing/2014/main" id="{5FC4453B-1225-4298-A312-FCBFFF2736CC}"/>
              </a:ext>
            </a:extLst>
          </p:cNvPr>
          <p:cNvPicPr>
            <a:picLocks noChangeAspect="1"/>
          </p:cNvPicPr>
          <p:nvPr userDrawn="1"/>
        </p:nvPicPr>
        <p:blipFill rotWithShape="1">
          <a:blip r:embed="rId4"/>
          <a:srcRect l="13188" t="9123" r="44544" b="43566"/>
          <a:stretch/>
        </p:blipFill>
        <p:spPr>
          <a:xfrm>
            <a:off x="8106224" y="2323035"/>
            <a:ext cx="3952233" cy="2488354"/>
          </a:xfrm>
          <a:prstGeom prst="rect">
            <a:avLst/>
          </a:prstGeom>
        </p:spPr>
      </p:pic>
    </p:spTree>
    <p:extLst>
      <p:ext uri="{BB962C8B-B14F-4D97-AF65-F5344CB8AC3E}">
        <p14:creationId xmlns:p14="http://schemas.microsoft.com/office/powerpoint/2010/main" val="1177377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structions 2">
    <p:spTree>
      <p:nvGrpSpPr>
        <p:cNvPr id="1" name=""/>
        <p:cNvGrpSpPr/>
        <p:nvPr/>
      </p:nvGrpSpPr>
      <p:grpSpPr>
        <a:xfrm>
          <a:off x="0" y="0"/>
          <a:ext cx="0" cy="0"/>
          <a:chOff x="0" y="0"/>
          <a:chExt cx="0" cy="0"/>
        </a:xfrm>
      </p:grpSpPr>
      <p:sp>
        <p:nvSpPr>
          <p:cNvPr id="22" name="TextBox 21"/>
          <p:cNvSpPr txBox="1"/>
          <p:nvPr userDrawn="1"/>
        </p:nvSpPr>
        <p:spPr>
          <a:xfrm>
            <a:off x="804863" y="2938463"/>
            <a:ext cx="4067176" cy="1446550"/>
          </a:xfrm>
          <a:prstGeom prst="rect">
            <a:avLst/>
          </a:prstGeom>
          <a:noFill/>
        </p:spPr>
        <p:txBody>
          <a:bodyPr wrap="square" lIns="0" tIns="0" rIns="0" bIns="0" rtlCol="0">
            <a:spAutoFit/>
          </a:bodyPr>
          <a:lstStyle/>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There is no need to manually style text when using the TP Master. Text styles,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including bullets</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are preset and can be found by using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 tool</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Use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 Less</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and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 More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buttons in the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Home tab </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to navigate between preset text styles.</a:t>
            </a:r>
          </a:p>
        </p:txBody>
      </p:sp>
      <p:sp>
        <p:nvSpPr>
          <p:cNvPr id="17" name="TextBox 16">
            <a:extLst>
              <a:ext uri="{FF2B5EF4-FFF2-40B4-BE49-F238E27FC236}">
                <a16:creationId xmlns:a16="http://schemas.microsoft.com/office/drawing/2014/main" id="{7F092475-C4E8-4B87-8FDB-7AB2EEFECBA5}"/>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9" name="TextBox 18">
            <a:extLst>
              <a:ext uri="{FF2B5EF4-FFF2-40B4-BE49-F238E27FC236}">
                <a16:creationId xmlns:a16="http://schemas.microsoft.com/office/drawing/2014/main" id="{BD3EF62D-FD75-4F3A-86D4-6EA3101BA798}"/>
              </a:ext>
            </a:extLst>
          </p:cNvPr>
          <p:cNvSpPr txBox="1"/>
          <p:nvPr userDrawn="1"/>
        </p:nvSpPr>
        <p:spPr>
          <a:xfrm>
            <a:off x="6091237" y="2644092"/>
            <a:ext cx="5580303" cy="4006467"/>
          </a:xfrm>
          <a:prstGeom prst="rect">
            <a:avLst/>
          </a:prstGeom>
          <a:solidFill>
            <a:schemeClr val="bg1">
              <a:lumMod val="95000"/>
            </a:schemeClr>
          </a:solidFill>
        </p:spPr>
        <p:txBody>
          <a:bodyPr wrap="square" lIns="252000" tIns="180000" rIns="324000" bIns="108000" rtlCol="0">
            <a:noAutofit/>
          </a:body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tab pos="1524000" algn="l"/>
              </a:tabLst>
              <a:defRPr/>
            </a:pPr>
            <a:r>
              <a:rPr kumimoji="0" lang="en-US" sz="4000" b="1" i="0" u="none" strike="noStrike" kern="1200" cap="none" spc="0" normalizeH="0" baseline="0" noProof="0" dirty="0">
                <a:ln>
                  <a:noFill/>
                </a:ln>
                <a:solidFill>
                  <a:srgbClr val="02083C"/>
                </a:solidFill>
                <a:effectLst/>
                <a:uLnTx/>
                <a:uFillTx/>
                <a:latin typeface="+mn-lt"/>
                <a:ea typeface="+mn-ea"/>
                <a:cs typeface="+mn-cs"/>
              </a:rPr>
              <a:t>Title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Title</a:t>
            </a: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tab pos="1524000" algn="l"/>
              </a:tabLst>
              <a:defRPr/>
            </a:pPr>
            <a:r>
              <a:rPr kumimoji="0" lang="en-US" sz="3200" b="1" i="0" u="none" strike="noStrike" kern="1200" cap="none" spc="0" normalizeH="0" baseline="0" noProof="0" dirty="0">
                <a:ln>
                  <a:noFill/>
                </a:ln>
                <a:solidFill>
                  <a:srgbClr val="02083C"/>
                </a:solidFill>
                <a:effectLst/>
                <a:uLnTx/>
                <a:uFillTx/>
                <a:latin typeface="+mn-lt"/>
                <a:ea typeface="+mn-ea"/>
                <a:cs typeface="+mn-cs"/>
              </a:rPr>
              <a:t>First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Subheading</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1524000" algn="l"/>
              </a:tabLst>
              <a:defRPr/>
            </a:pPr>
            <a:r>
              <a:rPr kumimoji="0" lang="en-US" sz="2400" b="0" i="0" u="none" strike="noStrike" kern="1200" cap="none" spc="0" normalizeH="0" baseline="0" noProof="0" dirty="0">
                <a:ln>
                  <a:noFill/>
                </a:ln>
                <a:solidFill>
                  <a:srgbClr val="02083C"/>
                </a:solidFill>
                <a:effectLst/>
                <a:uLnTx/>
                <a:uFillTx/>
                <a:latin typeface="+mn-lt"/>
                <a:ea typeface="+mn-ea"/>
                <a:cs typeface="+mn-cs"/>
              </a:rPr>
              <a:t>Second level</a:t>
            </a:r>
            <a:r>
              <a:rPr kumimoji="0" lang="en-US" sz="1800" b="0" i="0" u="none" strike="noStrike" kern="1200" cap="none" spc="0" normalizeH="0" baseline="0" noProof="0" dirty="0">
                <a:ln>
                  <a:noFill/>
                </a:ln>
                <a:solidFill>
                  <a:srgbClr val="02083C"/>
                </a:solidFill>
                <a:effectLst/>
                <a:uLnTx/>
                <a:uFillTx/>
                <a:latin typeface="+mn-lt"/>
                <a:ea typeface="+mn-ea"/>
                <a:cs typeface="+mn-cs"/>
              </a:rPr>
              <a:t>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Body text 1</a:t>
            </a:r>
            <a:endPar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0" marR="0" lvl="2" indent="0" algn="l" defTabSz="914400" rtl="0" eaLnBrk="1" fontAlgn="auto" latinLnBrk="0" hangingPunct="1">
              <a:lnSpc>
                <a:spcPct val="100000"/>
              </a:lnSpc>
              <a:spcBef>
                <a:spcPts val="600"/>
              </a:spcBef>
              <a:spcAft>
                <a:spcPts val="0"/>
              </a:spcAft>
              <a:buClr>
                <a:srgbClr val="02083C"/>
              </a:buClr>
              <a:buSzTx/>
              <a:buFont typeface="Arial" panose="020B0604020202020204" pitchFamily="34" charset="0"/>
              <a:buNone/>
              <a:tabLst>
                <a:tab pos="1524000" algn="l"/>
              </a:tabLst>
              <a:defRPr/>
            </a:pPr>
            <a:r>
              <a:rPr kumimoji="0" lang="en-US" sz="1800" b="0" i="0" u="none" strike="noStrike" kern="1200" cap="none" spc="0" normalizeH="0" baseline="0" noProof="0" dirty="0">
                <a:ln>
                  <a:noFill/>
                </a:ln>
                <a:solidFill>
                  <a:srgbClr val="02083C"/>
                </a:solidFill>
                <a:effectLst/>
                <a:uLnTx/>
                <a:uFillTx/>
                <a:latin typeface="+mn-lt"/>
                <a:ea typeface="+mn-ea"/>
                <a:cs typeface="+mn-cs"/>
              </a:rPr>
              <a:t>Third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Body text 2</a:t>
            </a:r>
            <a:endPar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357188" marR="0" lvl="3" indent="-171450"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400" b="0" i="0" u="none" strike="noStrike" kern="1200" cap="none" spc="0" normalizeH="0" baseline="0" noProof="0" dirty="0">
                <a:ln>
                  <a:noFill/>
                </a:ln>
                <a:solidFill>
                  <a:srgbClr val="02083C"/>
                </a:solidFill>
                <a:effectLst/>
                <a:uLnTx/>
                <a:uFillTx/>
                <a:latin typeface="+mn-lt"/>
                <a:ea typeface="+mn-ea"/>
                <a:cs typeface="+mn-cs"/>
              </a:rPr>
              <a:t>Fourth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Bullet level  1</a:t>
            </a:r>
            <a:endPar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536575" marR="0" lvl="4" indent="-182563"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200" b="0" i="0" u="none" strike="noStrike" kern="1200" cap="none" spc="0" normalizeH="0" baseline="0" noProof="0" dirty="0">
                <a:ln>
                  <a:noFill/>
                </a:ln>
                <a:solidFill>
                  <a:srgbClr val="02083C"/>
                </a:solidFill>
                <a:effectLst/>
                <a:uLnTx/>
                <a:uFillTx/>
                <a:latin typeface="+mn-lt"/>
                <a:ea typeface="+mn-ea"/>
                <a:cs typeface="+mn-cs"/>
              </a:rPr>
              <a:t>Fifth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Bullet level  2</a:t>
            </a:r>
          </a:p>
          <a:p>
            <a:pPr marL="0" marR="0" lvl="5" indent="0" algn="l" defTabSz="914400" rtl="0" eaLnBrk="1" fontAlgn="auto" latinLnBrk="0" hangingPunct="1">
              <a:lnSpc>
                <a:spcPct val="100000"/>
              </a:lnSpc>
              <a:spcBef>
                <a:spcPts val="500"/>
              </a:spcBef>
              <a:spcAft>
                <a:spcPts val="0"/>
              </a:spcAft>
              <a:buClr>
                <a:srgbClr val="02083C"/>
              </a:buClr>
              <a:buSzTx/>
              <a:buFont typeface="Arial" panose="020B0604020202020204" pitchFamily="34" charset="0"/>
              <a:buNone/>
              <a:tabLst>
                <a:tab pos="1524000" algn="l"/>
              </a:tabLst>
              <a:defRPr/>
            </a:pPr>
            <a:r>
              <a:rPr kumimoji="0" lang="en-US" sz="1200" b="0" i="1" u="none" strike="noStrike" kern="1200" cap="none" spc="0" normalizeH="0" baseline="0" noProof="0" dirty="0">
                <a:ln>
                  <a:noFill/>
                </a:ln>
                <a:solidFill>
                  <a:srgbClr val="02083C"/>
                </a:solidFill>
                <a:effectLst/>
                <a:uLnTx/>
                <a:uFillTx/>
                <a:latin typeface="+mn-lt"/>
                <a:ea typeface="+mn-ea"/>
                <a:cs typeface="+mn-cs"/>
              </a:rPr>
              <a:t>Sixth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a:t>
            </a:r>
            <a:endParaRPr kumimoji="0" lang="en-US" sz="1200" b="0" i="1"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0" marR="0" lvl="6"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1" i="0" u="none" strike="noStrike" kern="1200" cap="all" spc="0" normalizeH="0" baseline="0" noProof="0" dirty="0">
                <a:ln>
                  <a:noFill/>
                </a:ln>
                <a:solidFill>
                  <a:srgbClr val="02083C"/>
                </a:solidFill>
                <a:effectLst/>
                <a:uLnTx/>
                <a:uFillTx/>
                <a:latin typeface="+mn-lt"/>
                <a:ea typeface="+mn-ea"/>
                <a:cs typeface="+mn-cs"/>
              </a:rPr>
              <a:t>Seventh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 Caps Bold</a:t>
            </a:r>
            <a:endParaRPr kumimoji="0" lang="en-US" sz="1200" b="1" i="0" u="none" strike="noStrike" kern="1200" cap="all" spc="0" normalizeH="0" baseline="0" noProof="0" dirty="0">
              <a:ln>
                <a:noFill/>
              </a:ln>
              <a:solidFill>
                <a:schemeClr val="tx1">
                  <a:lumMod val="50000"/>
                  <a:lumOff val="50000"/>
                </a:schemeClr>
              </a:solidFill>
              <a:effectLst/>
              <a:uLnTx/>
              <a:uFillTx/>
              <a:latin typeface="+mn-lt"/>
              <a:ea typeface="+mn-ea"/>
              <a:cs typeface="+mn-cs"/>
            </a:endParaRPr>
          </a:p>
          <a:p>
            <a:pPr marL="0" marR="0" lvl="7"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0" i="0" u="none" strike="noStrike" kern="1200" cap="all" spc="0" normalizeH="0" baseline="0" noProof="0" dirty="0">
                <a:ln>
                  <a:noFill/>
                </a:ln>
                <a:solidFill>
                  <a:srgbClr val="02083C"/>
                </a:solidFill>
                <a:effectLst/>
                <a:uLnTx/>
                <a:uFillTx/>
                <a:latin typeface="+mn-lt"/>
                <a:ea typeface="+mn-ea"/>
                <a:cs typeface="+mn-cs"/>
              </a:rPr>
              <a:t>Eighth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 Caps </a:t>
            </a:r>
            <a:endParaRPr kumimoji="0" lang="en-US" sz="1200" b="0" i="0" u="none" strike="noStrike" kern="1200" cap="all" spc="0" normalizeH="0" baseline="0" noProof="0" dirty="0">
              <a:ln>
                <a:noFill/>
              </a:ln>
              <a:solidFill>
                <a:schemeClr val="tx1">
                  <a:lumMod val="50000"/>
                  <a:lumOff val="50000"/>
                </a:schemeClr>
              </a:solidFill>
              <a:effectLst/>
              <a:uLnTx/>
              <a:uFillTx/>
              <a:latin typeface="+mn-lt"/>
              <a:ea typeface="+mn-ea"/>
              <a:cs typeface="+mn-cs"/>
            </a:endParaRPr>
          </a:p>
          <a:p>
            <a:pPr marL="0" marR="0" lvl="8" indent="0" algn="l" defTabSz="914400" rtl="0" eaLnBrk="1" fontAlgn="auto" latinLnBrk="0" hangingPunct="1">
              <a:lnSpc>
                <a:spcPct val="90000"/>
              </a:lnSpc>
              <a:spcBef>
                <a:spcPts val="600"/>
              </a:spcBef>
              <a:spcAft>
                <a:spcPts val="0"/>
              </a:spcAft>
              <a:buClr>
                <a:srgbClr val="02083C"/>
              </a:buClr>
              <a:buSzTx/>
              <a:buFont typeface="Arial" panose="020B0604020202020204" pitchFamily="34" charset="0"/>
              <a:buNone/>
              <a:tabLst>
                <a:tab pos="1524000" algn="l"/>
              </a:tabLst>
              <a:defRPr/>
            </a:pPr>
            <a:r>
              <a:rPr kumimoji="0" lang="en-US" sz="900" b="0" i="0" u="none" strike="noStrike" kern="1200" cap="none" spc="0" normalizeH="0" baseline="0" noProof="0" dirty="0">
                <a:ln>
                  <a:noFill/>
                </a:ln>
                <a:solidFill>
                  <a:srgbClr val="02083C"/>
                </a:solidFill>
                <a:effectLst/>
                <a:uLnTx/>
                <a:uFillTx/>
                <a:latin typeface="+mn-lt"/>
                <a:ea typeface="+mn-ea"/>
                <a:cs typeface="+mn-cs"/>
              </a:rPr>
              <a:t>Ninth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a:t>
            </a:r>
            <a:r>
              <a:rPr kumimoji="0" lang="en-US" sz="12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Smallprint</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9pt</a:t>
            </a:r>
            <a:endParaRPr kumimoji="0" lang="en-US" sz="9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0" name="Rectangle 9">
            <a:extLst>
              <a:ext uri="{FF2B5EF4-FFF2-40B4-BE49-F238E27FC236}">
                <a16:creationId xmlns:a16="http://schemas.microsoft.com/office/drawing/2014/main" id="{7C9DAB74-D510-4A0E-A0EC-8A33EBF09195}"/>
              </a:ext>
            </a:extLst>
          </p:cNvPr>
          <p:cNvSpPr/>
          <p:nvPr userDrawn="1"/>
        </p:nvSpPr>
        <p:spPr>
          <a:xfrm>
            <a:off x="800919" y="625655"/>
            <a:ext cx="3164328" cy="369332"/>
          </a:xfrm>
          <a:prstGeom prst="rect">
            <a:avLst/>
          </a:prstGeom>
        </p:spPr>
        <p:txBody>
          <a:bodyPr wrap="none" lIns="0" tIns="0" rIns="0" bIns="0">
            <a:spAutoFit/>
          </a:bodyPr>
          <a:lstStyle/>
          <a:p>
            <a:r>
              <a:rPr lang="en-US" sz="2400" b="1" dirty="0">
                <a:solidFill>
                  <a:schemeClr val="tx2"/>
                </a:solidFill>
              </a:rPr>
              <a:t>Navigating text styles</a:t>
            </a:r>
          </a:p>
        </p:txBody>
      </p:sp>
      <p:pic>
        <p:nvPicPr>
          <p:cNvPr id="23" name="Picture 22" descr="A picture containing device, meter&#10;&#10;Description automatically generated">
            <a:extLst>
              <a:ext uri="{FF2B5EF4-FFF2-40B4-BE49-F238E27FC236}">
                <a16:creationId xmlns:a16="http://schemas.microsoft.com/office/drawing/2014/main" id="{2E9A5B43-D270-4E11-9B02-369B85862A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399" y="979487"/>
            <a:ext cx="10584000" cy="800100"/>
          </a:xfrm>
          <a:prstGeom prst="rect">
            <a:avLst/>
          </a:prstGeom>
        </p:spPr>
      </p:pic>
      <p:sp>
        <p:nvSpPr>
          <p:cNvPr id="24" name="Rectangle 23">
            <a:extLst>
              <a:ext uri="{FF2B5EF4-FFF2-40B4-BE49-F238E27FC236}">
                <a16:creationId xmlns:a16="http://schemas.microsoft.com/office/drawing/2014/main" id="{C693921F-6BE1-4432-8D8B-025AB3CFFE9A}"/>
              </a:ext>
            </a:extLst>
          </p:cNvPr>
          <p:cNvSpPr/>
          <p:nvPr userDrawn="1"/>
        </p:nvSpPr>
        <p:spPr>
          <a:xfrm>
            <a:off x="5017293" y="1223964"/>
            <a:ext cx="340519" cy="188117"/>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8FCE6E67-9BE9-4D36-8EC6-3D2F5B340CF3}"/>
              </a:ext>
            </a:extLst>
          </p:cNvPr>
          <p:cNvPicPr>
            <a:picLocks noChangeAspect="1"/>
          </p:cNvPicPr>
          <p:nvPr userDrawn="1"/>
        </p:nvPicPr>
        <p:blipFill>
          <a:blip r:embed="rId3">
            <a:extLst>
              <a:ext uri="{28A0092B-C50C-407E-A947-70E740481C1C}">
                <a14:useLocalDpi xmlns:a14="http://schemas.microsoft.com/office/drawing/2010/main"/>
              </a:ext>
            </a:extLst>
          </a:blip>
          <a:stretch/>
        </p:blipFill>
        <p:spPr>
          <a:xfrm>
            <a:off x="5203323" y="1193270"/>
            <a:ext cx="2047875" cy="1323975"/>
          </a:xfrm>
          <a:prstGeom prst="rect">
            <a:avLst/>
          </a:prstGeom>
        </p:spPr>
      </p:pic>
      <p:pic>
        <p:nvPicPr>
          <p:cNvPr id="47" name="Picture 46">
            <a:extLst>
              <a:ext uri="{FF2B5EF4-FFF2-40B4-BE49-F238E27FC236}">
                <a16:creationId xmlns:a16="http://schemas.microsoft.com/office/drawing/2014/main" id="{F644CC86-F22A-4778-A5A5-DD1692C17D55}"/>
              </a:ext>
            </a:extLst>
          </p:cNvPr>
          <p:cNvPicPr>
            <a:picLocks noChangeAspect="1"/>
          </p:cNvPicPr>
          <p:nvPr userDrawn="1"/>
        </p:nvPicPr>
        <p:blipFill>
          <a:blip r:embed="rId4">
            <a:extLst>
              <a:ext uri="{28A0092B-C50C-407E-A947-70E740481C1C}">
                <a14:useLocalDpi xmlns:a14="http://schemas.microsoft.com/office/drawing/2010/main"/>
              </a:ext>
            </a:extLst>
          </a:blip>
          <a:stretch/>
        </p:blipFill>
        <p:spPr>
          <a:xfrm>
            <a:off x="3155448" y="1193270"/>
            <a:ext cx="2047875" cy="1323975"/>
          </a:xfrm>
          <a:prstGeom prst="rect">
            <a:avLst/>
          </a:prstGeom>
        </p:spPr>
      </p:pic>
      <p:sp>
        <p:nvSpPr>
          <p:cNvPr id="48" name="Rectangle 47">
            <a:extLst>
              <a:ext uri="{FF2B5EF4-FFF2-40B4-BE49-F238E27FC236}">
                <a16:creationId xmlns:a16="http://schemas.microsoft.com/office/drawing/2014/main" id="{5FA619E1-2123-4C9B-92CA-661F2069437D}"/>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0BF7C738-C4EE-439C-96A4-A994EFCB0D2E}"/>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1D7EDDB-E844-46E4-89F5-528F81A63A63}"/>
              </a:ext>
            </a:extLst>
          </p:cNvPr>
          <p:cNvSpPr/>
          <p:nvPr userDrawn="1"/>
        </p:nvSpPr>
        <p:spPr>
          <a:xfrm>
            <a:off x="5206012" y="2003968"/>
            <a:ext cx="2045186" cy="50881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A10AD6B-B087-4F26-AB37-404244046F67}"/>
              </a:ext>
            </a:extLst>
          </p:cNvPr>
          <p:cNvSpPr/>
          <p:nvPr userDrawn="1"/>
        </p:nvSpPr>
        <p:spPr>
          <a:xfrm>
            <a:off x="3150685" y="2003967"/>
            <a:ext cx="2045493" cy="5088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Connector: Elbow 51">
            <a:extLst>
              <a:ext uri="{FF2B5EF4-FFF2-40B4-BE49-F238E27FC236}">
                <a16:creationId xmlns:a16="http://schemas.microsoft.com/office/drawing/2014/main" id="{7055443B-3730-4CA9-91BA-103C00717E6C}"/>
              </a:ext>
            </a:extLst>
          </p:cNvPr>
          <p:cNvCxnSpPr>
            <a:stCxn id="49" idx="2"/>
            <a:endCxn id="51" idx="0"/>
          </p:cNvCxnSpPr>
          <p:nvPr userDrawn="1"/>
        </p:nvCxnSpPr>
        <p:spPr>
          <a:xfrm rot="5400000">
            <a:off x="4339809" y="1246265"/>
            <a:ext cx="591325" cy="924078"/>
          </a:xfrm>
          <a:prstGeom prst="bentConnector3">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DF7097EC-56CB-4A7F-AB54-489E1394D630}"/>
              </a:ext>
            </a:extLst>
          </p:cNvPr>
          <p:cNvCxnSpPr>
            <a:cxnSpLocks/>
            <a:stCxn id="48" idx="2"/>
            <a:endCxn id="50" idx="0"/>
          </p:cNvCxnSpPr>
          <p:nvPr userDrawn="1"/>
        </p:nvCxnSpPr>
        <p:spPr>
          <a:xfrm rot="16200000" flipH="1">
            <a:off x="5473361" y="1248724"/>
            <a:ext cx="591326" cy="919162"/>
          </a:xfrm>
          <a:prstGeom prst="bentConnector3">
            <a:avLst>
              <a:gd name="adj1" fmla="val 50000"/>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500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structions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FD60F-62BB-450D-808E-2B06F0909D2B}"/>
              </a:ext>
            </a:extLst>
          </p:cNvPr>
          <p:cNvSpPr/>
          <p:nvPr userDrawn="1"/>
        </p:nvSpPr>
        <p:spPr>
          <a:xfrm>
            <a:off x="4872037" y="1957388"/>
            <a:ext cx="6505576" cy="2941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userDrawn="1"/>
        </p:nvSpPr>
        <p:spPr>
          <a:xfrm>
            <a:off x="814387" y="1957387"/>
            <a:ext cx="3446463" cy="29416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Headings</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Placeholders for slide titles exist on most slides. Do not rearrange or reformat these placeholders. If you do so accidentally, any reformatting can be returned to the original style by clicking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Reset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in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Footers</a:t>
            </a:r>
            <a:b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Ensure footers are consistent by building your presentation from only one theme.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1" u="none" strike="noStrike" kern="1200" cap="none" spc="0" normalizeH="0" baseline="0" noProof="0" dirty="0">
                <a:ln>
                  <a:noFill/>
                </a:ln>
                <a:solidFill>
                  <a:schemeClr val="tx2"/>
                </a:solidFill>
                <a:effectLst/>
                <a:uLnTx/>
                <a:uFillTx/>
                <a:latin typeface="+mn-lt"/>
                <a:ea typeface="Arial Regular" charset="0"/>
                <a:cs typeface="Arial Regular" charset="0"/>
              </a:rPr>
              <a:t>Do not edit footers on individual slides</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To add/edit footer content, go to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Insert tab</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and click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Header &amp; Footer</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p>
        </p:txBody>
      </p:sp>
      <p:sp>
        <p:nvSpPr>
          <p:cNvPr id="8" name="TextBox 7"/>
          <p:cNvSpPr txBox="1"/>
          <p:nvPr userDrawn="1"/>
        </p:nvSpPr>
        <p:spPr>
          <a:xfrm>
            <a:off x="5088430" y="2131062"/>
            <a:ext cx="6102348" cy="2623818"/>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Misaligned headers and footers</a:t>
            </a:r>
            <a:b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Misaligned headers and footers occur from dragging in slides from other templates. </a:t>
            </a:r>
            <a:b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To realign broken footers, first ensure that all slides are based on ONE master theme.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mn-ea"/>
                <a:cs typeface="+mn-cs"/>
              </a:rPr>
              <a:t>1. </a:t>
            </a:r>
            <a:r>
              <a:rPr kumimoji="0" lang="en-US" sz="1100" b="0" i="0" u="none" strike="noStrike" kern="1200" cap="none" spc="0" normalizeH="0" baseline="0" noProof="0" dirty="0">
                <a:ln>
                  <a:noFill/>
                </a:ln>
                <a:solidFill>
                  <a:schemeClr val="tx2"/>
                </a:solidFill>
                <a:effectLst/>
                <a:uLnTx/>
                <a:uFillTx/>
                <a:latin typeface="+mn-lt"/>
                <a:ea typeface="+mn-ea"/>
                <a:cs typeface="+mn-cs"/>
              </a:rPr>
              <a:t>To make this process as simple as possible, delete the layouts that are NOT used in your presentation. From </a:t>
            </a:r>
            <a:r>
              <a:rPr kumimoji="0" lang="en-US" sz="1100" b="0" i="0" u="sng" strike="noStrike" kern="1200" cap="none" spc="0" normalizeH="0" baseline="0" noProof="0" dirty="0">
                <a:ln>
                  <a:noFill/>
                </a:ln>
                <a:solidFill>
                  <a:schemeClr val="tx2"/>
                </a:solidFill>
                <a:effectLst/>
                <a:uLnTx/>
                <a:uFillTx/>
                <a:latin typeface="+mn-lt"/>
                <a:ea typeface="+mn-ea"/>
                <a:cs typeface="+mn-cs"/>
              </a:rPr>
              <a:t>Slide Master view</a:t>
            </a:r>
            <a:r>
              <a:rPr kumimoji="0" lang="en-US" sz="1100" b="0" i="0" u="none" strike="noStrike" kern="1200" cap="none" spc="0" normalizeH="0" baseline="0" noProof="0" dirty="0">
                <a:ln>
                  <a:noFill/>
                </a:ln>
                <a:solidFill>
                  <a:schemeClr val="tx2"/>
                </a:solidFill>
                <a:effectLst/>
                <a:uLnTx/>
                <a:uFillTx/>
                <a:latin typeface="+mn-lt"/>
                <a:ea typeface="+mn-ea"/>
                <a:cs typeface="+mn-cs"/>
              </a:rPr>
              <a:t>, select all layouts in the master theme(s) and press the delete button. </a:t>
            </a:r>
            <a:r>
              <a:rPr kumimoji="0" lang="en-US" sz="1100" b="0" i="1" u="none" strike="noStrike" kern="1200" cap="none" spc="0" normalizeH="0" baseline="0" noProof="0" dirty="0">
                <a:ln>
                  <a:noFill/>
                </a:ln>
                <a:solidFill>
                  <a:schemeClr val="tx2"/>
                </a:solidFill>
                <a:effectLst/>
                <a:uLnTx/>
                <a:uFillTx/>
                <a:latin typeface="+mn-lt"/>
                <a:ea typeface="+mn-ea"/>
                <a:cs typeface="+mn-cs"/>
              </a:rPr>
              <a:t>Only the layouts that ARE used in your presentation will remain</a:t>
            </a:r>
            <a:r>
              <a:rPr kumimoji="0" lang="en-US" sz="1100" b="0" i="0" u="none" strike="noStrike" kern="1200" cap="none" spc="0" normalizeH="0" baseline="0" noProof="0" dirty="0">
                <a:ln>
                  <a:noFill/>
                </a:ln>
                <a:solidFill>
                  <a:schemeClr val="tx2"/>
                </a:solidFill>
                <a:effectLst/>
                <a:uLnTx/>
                <a:uFillTx/>
                <a:latin typeface="+mn-lt"/>
                <a:ea typeface="+mn-ea"/>
                <a:cs typeface="+mn-cs"/>
              </a:rPr>
              <a:t>.</a:t>
            </a:r>
            <a:r>
              <a:rPr kumimoji="0" lang="en-US" sz="1100" b="0" i="0" u="sng" strike="noStrike" kern="1200" cap="none" spc="0" normalizeH="0" baseline="0" noProof="0" dirty="0">
                <a:ln>
                  <a:noFill/>
                </a:ln>
                <a:solidFill>
                  <a:schemeClr val="tx2"/>
                </a:solidFill>
                <a:effectLst/>
                <a:uLnTx/>
                <a:uFillTx/>
                <a:latin typeface="+mn-lt"/>
                <a:ea typeface="+mn-ea"/>
                <a:cs typeface="+mn-cs"/>
              </a:rPr>
              <a:t> </a:t>
            </a:r>
            <a:endPar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endParaRP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2.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Now, find the layout in the master theme with a misaligned header or footer. Delete the header/footer placeholders on that layout. Next, from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Slide Master view</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check the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Header</a:t>
            </a:r>
            <a:b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and/or Footer box</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to reset the placeholder(s). Repeat this for each layout as needed.</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3.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To reset footers throughout the document, go to the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Insert tab</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select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Header &amp; Footer</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then uncheck all options and click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This will remove all footers from your presentation slides.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4.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Then, following the same steps as above, check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Slide Number and Footer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(ensure text is </a:t>
            </a:r>
            <a:b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correct in all fields), then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again.</a:t>
            </a:r>
          </a:p>
        </p:txBody>
      </p:sp>
      <p:sp>
        <p:nvSpPr>
          <p:cNvPr id="9" name="TextBox 8">
            <a:extLst>
              <a:ext uri="{FF2B5EF4-FFF2-40B4-BE49-F238E27FC236}">
                <a16:creationId xmlns:a16="http://schemas.microsoft.com/office/drawing/2014/main" id="{12C1CD57-3CE7-4CCD-9BEC-9A7FA8360F6B}"/>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0" name="Rectangle 9">
            <a:extLst>
              <a:ext uri="{FF2B5EF4-FFF2-40B4-BE49-F238E27FC236}">
                <a16:creationId xmlns:a16="http://schemas.microsoft.com/office/drawing/2014/main" id="{688D5E59-EE7D-4BA3-8290-F52F6D2F51EF}"/>
              </a:ext>
            </a:extLst>
          </p:cNvPr>
          <p:cNvSpPr/>
          <p:nvPr userDrawn="1"/>
        </p:nvSpPr>
        <p:spPr>
          <a:xfrm>
            <a:off x="800919" y="625655"/>
            <a:ext cx="2976777" cy="738664"/>
          </a:xfrm>
          <a:prstGeom prst="rect">
            <a:avLst/>
          </a:prstGeom>
        </p:spPr>
        <p:txBody>
          <a:bodyPr wrap="none" lIns="0" tIns="0" rIns="0" bIns="0">
            <a:spAutoFit/>
          </a:bodyPr>
          <a:lstStyle/>
          <a:p>
            <a:r>
              <a:rPr lang="en-US" sz="2400" b="1" dirty="0">
                <a:solidFill>
                  <a:schemeClr val="tx2"/>
                </a:solidFill>
              </a:rPr>
              <a:t>Headers and footers</a:t>
            </a:r>
          </a:p>
          <a:p>
            <a:endParaRPr lang="en-US" sz="2400" b="1" dirty="0">
              <a:solidFill>
                <a:schemeClr val="tx2"/>
              </a:solidFill>
            </a:endParaRPr>
          </a:p>
        </p:txBody>
      </p:sp>
      <p:pic>
        <p:nvPicPr>
          <p:cNvPr id="12" name="Picture 11" descr="A picture containing device, meter&#10;&#10;Description automatically generated">
            <a:extLst>
              <a:ext uri="{FF2B5EF4-FFF2-40B4-BE49-F238E27FC236}">
                <a16:creationId xmlns:a16="http://schemas.microsoft.com/office/drawing/2014/main" id="{D52F8B21-4B2C-4359-8671-CF0462FD73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399" y="979487"/>
            <a:ext cx="10584000" cy="800100"/>
          </a:xfrm>
          <a:prstGeom prst="rect">
            <a:avLst/>
          </a:prstGeom>
        </p:spPr>
      </p:pic>
      <p:sp>
        <p:nvSpPr>
          <p:cNvPr id="13" name="Rectangle 12">
            <a:extLst>
              <a:ext uri="{FF2B5EF4-FFF2-40B4-BE49-F238E27FC236}">
                <a16:creationId xmlns:a16="http://schemas.microsoft.com/office/drawing/2014/main" id="{98CA67F3-2E0D-4130-B05D-5FE972688668}"/>
              </a:ext>
            </a:extLst>
          </p:cNvPr>
          <p:cNvSpPr/>
          <p:nvPr userDrawn="1"/>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A6667F7-F147-4C09-9455-62CD2ACCB0F5}"/>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93613" y="5278443"/>
            <a:ext cx="10584000" cy="800100"/>
          </a:xfrm>
          <a:prstGeom prst="rect">
            <a:avLst/>
          </a:prstGeom>
        </p:spPr>
      </p:pic>
      <p:sp>
        <p:nvSpPr>
          <p:cNvPr id="17" name="Rectangle 16">
            <a:extLst>
              <a:ext uri="{FF2B5EF4-FFF2-40B4-BE49-F238E27FC236}">
                <a16:creationId xmlns:a16="http://schemas.microsoft.com/office/drawing/2014/main" id="{346BF0C8-B624-43FA-9E0A-452FB3DB6E26}"/>
              </a:ext>
            </a:extLst>
          </p:cNvPr>
          <p:cNvSpPr/>
          <p:nvPr userDrawn="1"/>
        </p:nvSpPr>
        <p:spPr>
          <a:xfrm>
            <a:off x="7338382" y="5437850"/>
            <a:ext cx="36433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D917F81D-AF64-4987-A098-BE244A8BA22A}"/>
              </a:ext>
            </a:extLst>
          </p:cNvPr>
          <p:cNvSpPr/>
          <p:nvPr userDrawn="1"/>
        </p:nvSpPr>
        <p:spPr>
          <a:xfrm>
            <a:off x="3323155" y="5062584"/>
            <a:ext cx="4236720" cy="518160"/>
          </a:xfrm>
          <a:custGeom>
            <a:avLst/>
            <a:gdLst>
              <a:gd name="connsiteX0" fmla="*/ 0 w 4236720"/>
              <a:gd name="connsiteY0" fmla="*/ 0 h 518160"/>
              <a:gd name="connsiteX1" fmla="*/ 1432560 w 4236720"/>
              <a:gd name="connsiteY1" fmla="*/ 0 h 518160"/>
              <a:gd name="connsiteX2" fmla="*/ 1432560 w 4236720"/>
              <a:gd name="connsiteY2" fmla="*/ 264160 h 518160"/>
              <a:gd name="connsiteX3" fmla="*/ 4236720 w 4236720"/>
              <a:gd name="connsiteY3" fmla="*/ 264160 h 518160"/>
              <a:gd name="connsiteX4" fmla="*/ 4236720 w 4236720"/>
              <a:gd name="connsiteY4" fmla="*/ 518160 h 51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518160">
                <a:moveTo>
                  <a:pt x="0" y="0"/>
                </a:moveTo>
                <a:lnTo>
                  <a:pt x="1432560" y="0"/>
                </a:lnTo>
                <a:lnTo>
                  <a:pt x="1432560" y="264160"/>
                </a:lnTo>
                <a:lnTo>
                  <a:pt x="4236720" y="264160"/>
                </a:lnTo>
                <a:lnTo>
                  <a:pt x="4236720" y="51816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3119F927-0C00-4057-A6AD-E74DEEC9ABA7}"/>
              </a:ext>
            </a:extLst>
          </p:cNvPr>
          <p:cNvSpPr/>
          <p:nvPr userDrawn="1"/>
        </p:nvSpPr>
        <p:spPr>
          <a:xfrm>
            <a:off x="2403871" y="1499541"/>
            <a:ext cx="2133600" cy="1574800"/>
          </a:xfrm>
          <a:custGeom>
            <a:avLst/>
            <a:gdLst>
              <a:gd name="connsiteX0" fmla="*/ 1584960 w 2133600"/>
              <a:gd name="connsiteY0" fmla="*/ 1574800 h 1574800"/>
              <a:gd name="connsiteX1" fmla="*/ 2133600 w 2133600"/>
              <a:gd name="connsiteY1" fmla="*/ 1574800 h 1574800"/>
              <a:gd name="connsiteX2" fmla="*/ 2133600 w 2133600"/>
              <a:gd name="connsiteY2" fmla="*/ 487680 h 1574800"/>
              <a:gd name="connsiteX3" fmla="*/ 0 w 2133600"/>
              <a:gd name="connsiteY3" fmla="*/ 487680 h 1574800"/>
              <a:gd name="connsiteX4" fmla="*/ 0 w 2133600"/>
              <a:gd name="connsiteY4" fmla="*/ 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1574800">
                <a:moveTo>
                  <a:pt x="1584960" y="1574800"/>
                </a:moveTo>
                <a:lnTo>
                  <a:pt x="2133600" y="1574800"/>
                </a:lnTo>
                <a:lnTo>
                  <a:pt x="2133600" y="487680"/>
                </a:lnTo>
                <a:lnTo>
                  <a:pt x="0" y="487680"/>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2675577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ructions 4">
    <p:spTree>
      <p:nvGrpSpPr>
        <p:cNvPr id="1" name=""/>
        <p:cNvGrpSpPr/>
        <p:nvPr/>
      </p:nvGrpSpPr>
      <p:grpSpPr>
        <a:xfrm>
          <a:off x="0" y="0"/>
          <a:ext cx="0" cy="0"/>
          <a:chOff x="0" y="0"/>
          <a:chExt cx="0" cy="0"/>
        </a:xfrm>
      </p:grpSpPr>
      <p:pic>
        <p:nvPicPr>
          <p:cNvPr id="11" name="Picture 10" descr="A picture containing device, meter&#10;&#10;Description automatically generated">
            <a:extLst>
              <a:ext uri="{FF2B5EF4-FFF2-40B4-BE49-F238E27FC236}">
                <a16:creationId xmlns:a16="http://schemas.microsoft.com/office/drawing/2014/main" id="{1341CDC2-B1AD-46A0-AAF9-340A4C4C94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399" y="979487"/>
            <a:ext cx="10584000" cy="800100"/>
          </a:xfrm>
          <a:prstGeom prst="rect">
            <a:avLst/>
          </a:prstGeom>
        </p:spPr>
      </p:pic>
      <p:pic>
        <p:nvPicPr>
          <p:cNvPr id="18" name="Picture 17">
            <a:extLst>
              <a:ext uri="{FF2B5EF4-FFF2-40B4-BE49-F238E27FC236}">
                <a16:creationId xmlns:a16="http://schemas.microsoft.com/office/drawing/2014/main" id="{1E92D15B-CFE8-4586-A871-3003B72435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03323" y="1193271"/>
            <a:ext cx="244977" cy="248180"/>
          </a:xfrm>
          <a:prstGeom prst="rect">
            <a:avLst/>
          </a:prstGeom>
        </p:spPr>
      </p:pic>
      <p:pic>
        <p:nvPicPr>
          <p:cNvPr id="19" name="Picture 18">
            <a:extLst>
              <a:ext uri="{FF2B5EF4-FFF2-40B4-BE49-F238E27FC236}">
                <a16:creationId xmlns:a16="http://schemas.microsoft.com/office/drawing/2014/main" id="{4F4303A3-1277-471D-819D-DB7875C2C6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58346" y="1193270"/>
            <a:ext cx="244977" cy="276755"/>
          </a:xfrm>
          <a:prstGeom prst="rect">
            <a:avLst/>
          </a:prstGeom>
        </p:spPr>
      </p:pic>
      <p:sp>
        <p:nvSpPr>
          <p:cNvPr id="22" name="TextBox 21"/>
          <p:cNvSpPr txBox="1"/>
          <p:nvPr userDrawn="1"/>
        </p:nvSpPr>
        <p:spPr>
          <a:xfrm>
            <a:off x="806399" y="1985944"/>
            <a:ext cx="8242351" cy="2913081"/>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If you are adding text to a placeholder, simply click within the placeholder, then begin typing.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Use the Indent tool to navigate preset text styles, rather than manually modifying text, adding bullets, etc.</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The simplest way to add content other than text to a placeholder is by clicking the icon at the center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of the placeholder and choosing the content you want to add.</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You can also drag an image file from your computer into the placeholder or right-click on the placeholder and use the menu that appears to place (and even change existing) content into the placeholder.</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
        <p:nvSpPr>
          <p:cNvPr id="8" name="TextBox 7"/>
          <p:cNvSpPr txBox="1"/>
          <p:nvPr userDrawn="1"/>
        </p:nvSpPr>
        <p:spPr>
          <a:xfrm>
            <a:off x="806399" y="4893717"/>
            <a:ext cx="10553952" cy="843523"/>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Margins and guidelines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When adding or resizing elements in your slide, refer to guidelines to maintain proper alignment, spacing and margins.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To view guidelines, select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View tab</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and check the checkbox next to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Guides</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p>
        </p:txBody>
      </p:sp>
      <p:sp>
        <p:nvSpPr>
          <p:cNvPr id="12" name="TextBox 11">
            <a:extLst>
              <a:ext uri="{FF2B5EF4-FFF2-40B4-BE49-F238E27FC236}">
                <a16:creationId xmlns:a16="http://schemas.microsoft.com/office/drawing/2014/main" id="{00F90716-BD58-48DC-800C-990BC67CE6D2}"/>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userDrawn="1"/>
        </p:nvSpPr>
        <p:spPr>
          <a:xfrm>
            <a:off x="800919" y="625655"/>
            <a:ext cx="4611840" cy="369332"/>
          </a:xfrm>
          <a:prstGeom prst="rect">
            <a:avLst/>
          </a:prstGeom>
        </p:spPr>
        <p:txBody>
          <a:bodyPr wrap="none" lIns="0" tIns="0" rIns="0" bIns="0">
            <a:spAutoFit/>
          </a:bodyPr>
          <a:lstStyle/>
          <a:p>
            <a:r>
              <a:rPr lang="en-US" sz="2400" b="1" dirty="0">
                <a:solidFill>
                  <a:schemeClr val="tx2"/>
                </a:solidFill>
              </a:rPr>
              <a:t>Adding content to placeholders</a:t>
            </a:r>
          </a:p>
        </p:txBody>
      </p:sp>
      <p:sp>
        <p:nvSpPr>
          <p:cNvPr id="20" name="Rectangle 19">
            <a:extLst>
              <a:ext uri="{FF2B5EF4-FFF2-40B4-BE49-F238E27FC236}">
                <a16:creationId xmlns:a16="http://schemas.microsoft.com/office/drawing/2014/main" id="{4D76683B-EC35-45EC-9B9E-826AB4185E40}"/>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1868793-695A-437F-B4C9-351F06B880BA}"/>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FCDC32C-0E2C-4822-9E4F-B258F9A144A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780588" y="2399618"/>
            <a:ext cx="1162050" cy="790575"/>
          </a:xfrm>
          <a:prstGeom prst="rect">
            <a:avLst/>
          </a:prstGeom>
          <a:ln w="6350">
            <a:solidFill>
              <a:schemeClr val="tx2"/>
            </a:solidFill>
          </a:ln>
        </p:spPr>
      </p:pic>
      <p:cxnSp>
        <p:nvCxnSpPr>
          <p:cNvPr id="7" name="Straight Arrow Connector 6">
            <a:extLst>
              <a:ext uri="{FF2B5EF4-FFF2-40B4-BE49-F238E27FC236}">
                <a16:creationId xmlns:a16="http://schemas.microsoft.com/office/drawing/2014/main" id="{5E210CCD-C92E-4ACD-95EC-A249B304AE00}"/>
              </a:ext>
            </a:extLst>
          </p:cNvPr>
          <p:cNvCxnSpPr>
            <a:cxnSpLocks/>
          </p:cNvCxnSpPr>
          <p:nvPr userDrawn="1"/>
        </p:nvCxnSpPr>
        <p:spPr>
          <a:xfrm>
            <a:off x="8710413" y="2683962"/>
            <a:ext cx="104160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pic>
        <p:nvPicPr>
          <p:cNvPr id="23" name="Picture 22">
            <a:extLst>
              <a:ext uri="{FF2B5EF4-FFF2-40B4-BE49-F238E27FC236}">
                <a16:creationId xmlns:a16="http://schemas.microsoft.com/office/drawing/2014/main" id="{82CB623B-8383-48C8-92D9-21B551175835}"/>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806399" y="3917692"/>
            <a:ext cx="10584000" cy="800100"/>
          </a:xfrm>
          <a:prstGeom prst="rect">
            <a:avLst/>
          </a:prstGeom>
        </p:spPr>
      </p:pic>
      <p:sp>
        <p:nvSpPr>
          <p:cNvPr id="24" name="Rectangle 23">
            <a:extLst>
              <a:ext uri="{FF2B5EF4-FFF2-40B4-BE49-F238E27FC236}">
                <a16:creationId xmlns:a16="http://schemas.microsoft.com/office/drawing/2014/main" id="{BBBF40B4-45AB-4BD4-B35A-4CB0D49AD866}"/>
              </a:ext>
            </a:extLst>
          </p:cNvPr>
          <p:cNvSpPr/>
          <p:nvPr userDrawn="1"/>
        </p:nvSpPr>
        <p:spPr>
          <a:xfrm>
            <a:off x="3291840" y="4103984"/>
            <a:ext cx="48006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80CB3C5E-5444-4840-9CB4-A90E680F878D}"/>
              </a:ext>
            </a:extLst>
          </p:cNvPr>
          <p:cNvSpPr/>
          <p:nvPr userDrawn="1"/>
        </p:nvSpPr>
        <p:spPr>
          <a:xfrm>
            <a:off x="5200650" y="1419225"/>
            <a:ext cx="3724275" cy="695325"/>
          </a:xfrm>
          <a:custGeom>
            <a:avLst/>
            <a:gdLst>
              <a:gd name="connsiteX0" fmla="*/ 3552825 w 3724275"/>
              <a:gd name="connsiteY0" fmla="*/ 695325 h 695325"/>
              <a:gd name="connsiteX1" fmla="*/ 3724275 w 3724275"/>
              <a:gd name="connsiteY1" fmla="*/ 695325 h 695325"/>
              <a:gd name="connsiteX2" fmla="*/ 3724275 w 3724275"/>
              <a:gd name="connsiteY2" fmla="*/ 466725 h 695325"/>
              <a:gd name="connsiteX3" fmla="*/ 0 w 3724275"/>
              <a:gd name="connsiteY3" fmla="*/ 466725 h 695325"/>
              <a:gd name="connsiteX4" fmla="*/ 0 w 3724275"/>
              <a:gd name="connsiteY4" fmla="*/ 0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75" h="695325">
                <a:moveTo>
                  <a:pt x="3552825" y="695325"/>
                </a:moveTo>
                <a:lnTo>
                  <a:pt x="3724275" y="695325"/>
                </a:lnTo>
                <a:lnTo>
                  <a:pt x="3724275" y="466725"/>
                </a:lnTo>
                <a:lnTo>
                  <a:pt x="0" y="466725"/>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27" name="Freeform: Shape 26">
            <a:extLst>
              <a:ext uri="{FF2B5EF4-FFF2-40B4-BE49-F238E27FC236}">
                <a16:creationId xmlns:a16="http://schemas.microsoft.com/office/drawing/2014/main" id="{EC2B33CA-FABC-4792-9A2E-237FAEB0548B}"/>
              </a:ext>
            </a:extLst>
          </p:cNvPr>
          <p:cNvSpPr/>
          <p:nvPr userDrawn="1"/>
        </p:nvSpPr>
        <p:spPr>
          <a:xfrm>
            <a:off x="2962275" y="4610100"/>
            <a:ext cx="542925" cy="400050"/>
          </a:xfrm>
          <a:custGeom>
            <a:avLst/>
            <a:gdLst>
              <a:gd name="connsiteX0" fmla="*/ 0 w 542925"/>
              <a:gd name="connsiteY0" fmla="*/ 400050 h 400050"/>
              <a:gd name="connsiteX1" fmla="*/ 542925 w 542925"/>
              <a:gd name="connsiteY1" fmla="*/ 400050 h 400050"/>
              <a:gd name="connsiteX2" fmla="*/ 542925 w 542925"/>
              <a:gd name="connsiteY2" fmla="*/ 0 h 400050"/>
            </a:gdLst>
            <a:ahLst/>
            <a:cxnLst>
              <a:cxn ang="0">
                <a:pos x="connsiteX0" y="connsiteY0"/>
              </a:cxn>
              <a:cxn ang="0">
                <a:pos x="connsiteX1" y="connsiteY1"/>
              </a:cxn>
              <a:cxn ang="0">
                <a:pos x="connsiteX2" y="connsiteY2"/>
              </a:cxn>
            </a:cxnLst>
            <a:rect l="l" t="t" r="r" b="b"/>
            <a:pathLst>
              <a:path w="542925" h="400050">
                <a:moveTo>
                  <a:pt x="0" y="400050"/>
                </a:moveTo>
                <a:lnTo>
                  <a:pt x="542925" y="400050"/>
                </a:lnTo>
                <a:lnTo>
                  <a:pt x="542925"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1350115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Instructions 6">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0F90716-BD58-48DC-800C-990BC67CE6D2}"/>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userDrawn="1"/>
        </p:nvSpPr>
        <p:spPr>
          <a:xfrm>
            <a:off x="800919" y="620205"/>
            <a:ext cx="4611840" cy="369332"/>
          </a:xfrm>
          <a:prstGeom prst="rect">
            <a:avLst/>
          </a:prstGeom>
        </p:spPr>
        <p:txBody>
          <a:bodyPr wrap="none" lIns="0" tIns="0" rIns="0" bIns="0">
            <a:spAutoFit/>
          </a:bodyPr>
          <a:lstStyle/>
          <a:p>
            <a:r>
              <a:rPr lang="en-US" sz="2400" b="1" dirty="0">
                <a:solidFill>
                  <a:schemeClr val="tx2"/>
                </a:solidFill>
              </a:rPr>
              <a:t>Adding content to placeholders</a:t>
            </a:r>
          </a:p>
        </p:txBody>
      </p:sp>
      <p:sp>
        <p:nvSpPr>
          <p:cNvPr id="44" name="TextBox 43">
            <a:extLst>
              <a:ext uri="{FF2B5EF4-FFF2-40B4-BE49-F238E27FC236}">
                <a16:creationId xmlns:a16="http://schemas.microsoft.com/office/drawing/2014/main" id="{EBC56938-B978-454C-814B-52EF090A2DE4}"/>
              </a:ext>
            </a:extLst>
          </p:cNvPr>
          <p:cNvSpPr txBox="1"/>
          <p:nvPr userDrawn="1"/>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Do not drag and drop or copy/paste whole slides into your presentation </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dirty="0">
                <a:ln>
                  <a:noFill/>
                </a:ln>
                <a:solidFill>
                  <a:schemeClr val="tx2"/>
                </a:solidFill>
                <a:effectLst/>
                <a:uLnTx/>
                <a:uFillTx/>
                <a:latin typeface="+mn-lt"/>
                <a:ea typeface="Arial Regular" charset="0"/>
                <a:cs typeface="Arial Regular" charset="0"/>
              </a:rPr>
              <a:t>source formatting</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or a new layout into your Master theme (when using </a:t>
            </a:r>
            <a:r>
              <a:rPr kumimoji="0" lang="en-US" sz="1400" b="0" i="1" u="none" strike="noStrike" kern="1200" cap="none" spc="0" normalizeH="0" baseline="0" noProof="0" dirty="0">
                <a:ln>
                  <a:noFill/>
                </a:ln>
                <a:solidFill>
                  <a:schemeClr val="tx2"/>
                </a:solidFill>
                <a:effectLst/>
                <a:uLnTx/>
                <a:uFillTx/>
                <a:latin typeface="+mn-lt"/>
                <a:ea typeface="Arial Regular" charset="0"/>
                <a:cs typeface="Arial Regular" charset="0"/>
              </a:rPr>
              <a:t>destination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Instead,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always start by selecting a layout from your Master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Keep Text Only</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then use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buttons to format text.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This method will preserve the integrity of your Master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Tree>
    <p:extLst>
      <p:ext uri="{BB962C8B-B14F-4D97-AF65-F5344CB8AC3E}">
        <p14:creationId xmlns:p14="http://schemas.microsoft.com/office/powerpoint/2010/main" val="4048976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structions 5">
    <p:spTree>
      <p:nvGrpSpPr>
        <p:cNvPr id="1" name=""/>
        <p:cNvGrpSpPr/>
        <p:nvPr/>
      </p:nvGrpSpPr>
      <p:grpSpPr>
        <a:xfrm>
          <a:off x="0" y="0"/>
          <a:ext cx="0" cy="0"/>
          <a:chOff x="0" y="0"/>
          <a:chExt cx="0" cy="0"/>
        </a:xfrm>
      </p:grpSpPr>
      <p:sp>
        <p:nvSpPr>
          <p:cNvPr id="22" name="TextBox 21"/>
          <p:cNvSpPr txBox="1"/>
          <p:nvPr userDrawn="1"/>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Do not drag and drop or copy/paste whole slides into your presentation </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dirty="0">
                <a:ln>
                  <a:noFill/>
                </a:ln>
                <a:solidFill>
                  <a:schemeClr val="tx2"/>
                </a:solidFill>
                <a:effectLst/>
                <a:uLnTx/>
                <a:uFillTx/>
                <a:latin typeface="+mn-lt"/>
                <a:ea typeface="Arial Regular" charset="0"/>
                <a:cs typeface="Arial Regular" charset="0"/>
              </a:rPr>
              <a:t>source formatting</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or a new layout into your Master theme (when using </a:t>
            </a:r>
            <a:r>
              <a:rPr kumimoji="0" lang="en-US" sz="1400" b="0" i="1" u="none" strike="noStrike" kern="1200" cap="none" spc="0" normalizeH="0" baseline="0" noProof="0" dirty="0">
                <a:ln>
                  <a:noFill/>
                </a:ln>
                <a:solidFill>
                  <a:schemeClr val="tx2"/>
                </a:solidFill>
                <a:effectLst/>
                <a:uLnTx/>
                <a:uFillTx/>
                <a:latin typeface="+mn-lt"/>
                <a:ea typeface="Arial Regular" charset="0"/>
                <a:cs typeface="Arial Regular" charset="0"/>
              </a:rPr>
              <a:t>destination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Instead,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always start by selecting a layout from your Master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Keep Text Only</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then use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buttons to format text.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This method will preserve the integrity of your Master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grpSp>
        <p:nvGrpSpPr>
          <p:cNvPr id="2" name="Group 1"/>
          <p:cNvGrpSpPr/>
          <p:nvPr userDrawn="1"/>
        </p:nvGrpSpPr>
        <p:grpSpPr>
          <a:xfrm>
            <a:off x="6750504" y="1957388"/>
            <a:ext cx="4358367" cy="3743964"/>
            <a:chOff x="6660017" y="1600200"/>
            <a:chExt cx="4358367" cy="3743964"/>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60017" y="1600200"/>
              <a:ext cx="4358367" cy="3672960"/>
            </a:xfrm>
            <a:prstGeom prst="rect">
              <a:avLst/>
            </a:prstGeom>
            <a:ln w="3175">
              <a:solidFill>
                <a:schemeClr val="bg1">
                  <a:lumMod val="85000"/>
                </a:schemeClr>
              </a:solidFill>
            </a:ln>
            <a:effectLst>
              <a:outerShdw blurRad="50800" dist="38100" dir="2700000" algn="tl" rotWithShape="0">
                <a:prstClr val="black">
                  <a:alpha val="20000"/>
                </a:prstClr>
              </a:outerShdw>
            </a:effectLst>
          </p:spPr>
        </p:pic>
        <p:sp>
          <p:nvSpPr>
            <p:cNvPr id="15" name="Rectangle 14"/>
            <p:cNvSpPr/>
            <p:nvPr userDrawn="1"/>
          </p:nvSpPr>
          <p:spPr>
            <a:xfrm>
              <a:off x="7336347" y="4672071"/>
              <a:ext cx="1395885" cy="672093"/>
            </a:xfrm>
            <a:prstGeom prst="rect">
              <a:avLst/>
            </a:prstGeom>
            <a:solidFill>
              <a:srgbClr val="00B9E4">
                <a:alpha val="30000"/>
              </a:srgbClr>
            </a:solidFill>
            <a:ln w="28575">
              <a:solidFill>
                <a:srgbClr val="00B9E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218A6AA-401A-4A4F-AE36-B98DAC109E90}"/>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0340554-76DF-4F7B-9419-1F2F45360183}"/>
              </a:ext>
            </a:extLst>
          </p:cNvPr>
          <p:cNvSpPr/>
          <p:nvPr userDrawn="1"/>
        </p:nvSpPr>
        <p:spPr>
          <a:xfrm>
            <a:off x="800919" y="625655"/>
            <a:ext cx="6718827" cy="369332"/>
          </a:xfrm>
          <a:prstGeom prst="rect">
            <a:avLst/>
          </a:prstGeom>
        </p:spPr>
        <p:txBody>
          <a:bodyPr wrap="none" lIns="0" tIns="0" rIns="0" bIns="0">
            <a:spAutoFit/>
          </a:bodyPr>
          <a:lstStyle/>
          <a:p>
            <a:r>
              <a:rPr lang="en-GB" sz="2400" b="1" dirty="0">
                <a:solidFill>
                  <a:schemeClr val="tx2"/>
                </a:solidFill>
              </a:rPr>
              <a:t>Transferring content from other presentations</a:t>
            </a:r>
          </a:p>
        </p:txBody>
      </p:sp>
    </p:spTree>
    <p:extLst>
      <p:ext uri="{BB962C8B-B14F-4D97-AF65-F5344CB8AC3E}">
        <p14:creationId xmlns:p14="http://schemas.microsoft.com/office/powerpoint/2010/main" val="262106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structions 6">
    <p:spTree>
      <p:nvGrpSpPr>
        <p:cNvPr id="1" name=""/>
        <p:cNvGrpSpPr/>
        <p:nvPr/>
      </p:nvGrpSpPr>
      <p:grpSpPr>
        <a:xfrm>
          <a:off x="0" y="0"/>
          <a:ext cx="0" cy="0"/>
          <a:chOff x="0" y="0"/>
          <a:chExt cx="0" cy="0"/>
        </a:xfrm>
      </p:grpSpPr>
      <p:sp>
        <p:nvSpPr>
          <p:cNvPr id="22" name="TextBox 21"/>
          <p:cNvSpPr txBox="1"/>
          <p:nvPr userDrawn="1"/>
        </p:nvSpPr>
        <p:spPr>
          <a:xfrm>
            <a:off x="814387" y="2055836"/>
            <a:ext cx="3259773"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Consistency</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To make formatting consistent, ensure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all your slides are based on ONE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master theme.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Guides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Use guides to properly align objects on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 slide. To turn on Guides, check </a:t>
            </a: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Guides</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under the </a:t>
            </a: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View</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tab or right-click on-slide.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Background</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Alternate background colors for some layouts are available in the Master theme. To change the background of your slide, click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Layout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in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Home tab </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and select the layout with the preferred background color in the drop down menu</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p:txBody>
      </p:sp>
      <p:sp>
        <p:nvSpPr>
          <p:cNvPr id="8" name="TextBox 7"/>
          <p:cNvSpPr txBox="1"/>
          <p:nvPr userDrawn="1"/>
        </p:nvSpPr>
        <p:spPr>
          <a:xfrm>
            <a:off x="7999730" y="2050121"/>
            <a:ext cx="3659187"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Font</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Only use Trebuchet or Aller font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Use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Search</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&gt;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Replace Fonts </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function to replace all fonts in your presentation. Use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tools to navigate preset text styles.</a:t>
            </a:r>
            <a:endPar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Punctuation and case</a:t>
            </a:r>
          </a:p>
          <a:p>
            <a:r>
              <a:rPr lang="en-GB" sz="1400" b="0" i="0" u="none" strike="noStrike" kern="1200" baseline="0" dirty="0">
                <a:solidFill>
                  <a:schemeClr val="tx1"/>
                </a:solidFill>
                <a:latin typeface="+mn-lt"/>
                <a:ea typeface="+mn-ea"/>
                <a:cs typeface="+mn-cs"/>
              </a:rPr>
              <a:t>Body text should always be lower case apart from the opening sentence letter and minimum 11 point should be used to ensure accessibility</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r>
              <a:rPr lang="en-GB" sz="1400" b="0" i="0" u="none" strike="noStrike" kern="1200" baseline="0" dirty="0">
                <a:solidFill>
                  <a:schemeClr val="tx1"/>
                </a:solidFill>
                <a:latin typeface="+mn-lt"/>
                <a:ea typeface="+mn-ea"/>
                <a:cs typeface="+mn-cs"/>
              </a:rPr>
              <a:t> Headings should always be lower case apart from the first letter of a phrase. The last bullet point should be marked with a full stop.</a:t>
            </a:r>
            <a:endPar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PPT vs PDF</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Do not send the a PowerPoint file to a client. Instead, export as PDF and send the PDF file. </a:t>
            </a:r>
          </a:p>
        </p:txBody>
      </p:sp>
      <p:sp>
        <p:nvSpPr>
          <p:cNvPr id="11" name="TextBox 10">
            <a:extLst>
              <a:ext uri="{FF2B5EF4-FFF2-40B4-BE49-F238E27FC236}">
                <a16:creationId xmlns:a16="http://schemas.microsoft.com/office/drawing/2014/main" id="{635B1055-4532-4EB0-81BB-EA4467AAA888}"/>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2" name="Rectangle 11">
            <a:extLst>
              <a:ext uri="{FF2B5EF4-FFF2-40B4-BE49-F238E27FC236}">
                <a16:creationId xmlns:a16="http://schemas.microsoft.com/office/drawing/2014/main" id="{FCA3493E-C4C3-46CC-9154-FA58F039BE41}"/>
              </a:ext>
            </a:extLst>
          </p:cNvPr>
          <p:cNvSpPr/>
          <p:nvPr userDrawn="1"/>
        </p:nvSpPr>
        <p:spPr>
          <a:xfrm>
            <a:off x="800919" y="625655"/>
            <a:ext cx="3021661" cy="369332"/>
          </a:xfrm>
          <a:prstGeom prst="rect">
            <a:avLst/>
          </a:prstGeom>
        </p:spPr>
        <p:txBody>
          <a:bodyPr wrap="none" lIns="0" tIns="0" rIns="0" bIns="0">
            <a:spAutoFit/>
          </a:bodyPr>
          <a:lstStyle/>
          <a:p>
            <a:r>
              <a:rPr lang="en-GB" sz="2400" b="1" dirty="0">
                <a:solidFill>
                  <a:schemeClr val="tx2"/>
                </a:solidFill>
              </a:rPr>
              <a:t>Additional quick tips</a:t>
            </a:r>
          </a:p>
        </p:txBody>
      </p:sp>
      <p:pic>
        <p:nvPicPr>
          <p:cNvPr id="7" name="Picture 6" descr="A picture containing device, meter&#10;&#10;Description automatically generated">
            <a:extLst>
              <a:ext uri="{FF2B5EF4-FFF2-40B4-BE49-F238E27FC236}">
                <a16:creationId xmlns:a16="http://schemas.microsoft.com/office/drawing/2014/main" id="{669E7B58-0984-4458-ABC4-35E808A926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400" y="979488"/>
            <a:ext cx="10584000" cy="800099"/>
          </a:xfrm>
          <a:prstGeom prst="rect">
            <a:avLst/>
          </a:prstGeom>
        </p:spPr>
      </p:pic>
      <p:sp>
        <p:nvSpPr>
          <p:cNvPr id="9" name="Rectangle 8">
            <a:extLst>
              <a:ext uri="{FF2B5EF4-FFF2-40B4-BE49-F238E27FC236}">
                <a16:creationId xmlns:a16="http://schemas.microsoft.com/office/drawing/2014/main" id="{40D064CC-B1CE-4BF5-A1B8-01EA9B8CC05A}"/>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16BB0B-85FC-4E53-960A-D3DE1E3A6B6B}"/>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6E7E321C-E38B-450A-B236-9CE42315B7B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03323" y="1193271"/>
            <a:ext cx="244977" cy="248180"/>
          </a:xfrm>
          <a:prstGeom prst="rect">
            <a:avLst/>
          </a:prstGeom>
        </p:spPr>
      </p:pic>
      <p:pic>
        <p:nvPicPr>
          <p:cNvPr id="15" name="Picture 14">
            <a:extLst>
              <a:ext uri="{FF2B5EF4-FFF2-40B4-BE49-F238E27FC236}">
                <a16:creationId xmlns:a16="http://schemas.microsoft.com/office/drawing/2014/main" id="{E03322C2-AE22-44C1-A65E-0109ABFEC5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58346" y="1193270"/>
            <a:ext cx="244977" cy="276755"/>
          </a:xfrm>
          <a:prstGeom prst="rect">
            <a:avLst/>
          </a:prstGeom>
        </p:spPr>
      </p:pic>
      <p:sp>
        <p:nvSpPr>
          <p:cNvPr id="16" name="Rectangle 15">
            <a:extLst>
              <a:ext uri="{FF2B5EF4-FFF2-40B4-BE49-F238E27FC236}">
                <a16:creationId xmlns:a16="http://schemas.microsoft.com/office/drawing/2014/main" id="{6739E8FE-7A30-4D7D-BCA8-AAD15FC240E0}"/>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0FC89C1-445C-4EF2-BD65-CFA43C8337A9}"/>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8661B2B-F918-4666-B803-68FF37598E68}"/>
              </a:ext>
            </a:extLst>
          </p:cNvPr>
          <p:cNvSpPr/>
          <p:nvPr userDrawn="1"/>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screenshot of a cell phone&#10;&#10;Description automatically generated">
            <a:extLst>
              <a:ext uri="{FF2B5EF4-FFF2-40B4-BE49-F238E27FC236}">
                <a16:creationId xmlns:a16="http://schemas.microsoft.com/office/drawing/2014/main" id="{7D2192C0-9697-4207-B581-AA63749699D8}"/>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260850" y="2938463"/>
            <a:ext cx="3371850" cy="2047875"/>
          </a:xfrm>
          <a:prstGeom prst="rect">
            <a:avLst/>
          </a:prstGeom>
        </p:spPr>
      </p:pic>
      <p:cxnSp>
        <p:nvCxnSpPr>
          <p:cNvPr id="19" name="Straight Arrow Connector 18">
            <a:extLst>
              <a:ext uri="{FF2B5EF4-FFF2-40B4-BE49-F238E27FC236}">
                <a16:creationId xmlns:a16="http://schemas.microsoft.com/office/drawing/2014/main" id="{3A4C89DD-3B2D-44E9-B853-56494B932072}"/>
              </a:ext>
            </a:extLst>
          </p:cNvPr>
          <p:cNvCxnSpPr/>
          <p:nvPr userDrawn="1"/>
        </p:nvCxnSpPr>
        <p:spPr>
          <a:xfrm>
            <a:off x="1554480" y="3073193"/>
            <a:ext cx="256032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75682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structions 2 ">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F092475-C4E8-4B87-8FDB-7AB2EEFECBA5}"/>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9" name="Rectangle 18">
            <a:extLst>
              <a:ext uri="{FF2B5EF4-FFF2-40B4-BE49-F238E27FC236}">
                <a16:creationId xmlns:a16="http://schemas.microsoft.com/office/drawing/2014/main" id="{9C57F32B-526E-3444-8D3D-EA721E205AE9}"/>
              </a:ext>
            </a:extLst>
          </p:cNvPr>
          <p:cNvSpPr/>
          <p:nvPr userDrawn="1"/>
        </p:nvSpPr>
        <p:spPr>
          <a:xfrm>
            <a:off x="814387" y="1470025"/>
            <a:ext cx="3446463" cy="440663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815109B-43DE-E44B-A7D2-2A94C8EF6056}"/>
              </a:ext>
            </a:extLst>
          </p:cNvPr>
          <p:cNvSpPr txBox="1"/>
          <p:nvPr userDrawn="1"/>
        </p:nvSpPr>
        <p:spPr>
          <a:xfrm>
            <a:off x="1121022" y="5261102"/>
            <a:ext cx="2145037" cy="430887"/>
          </a:xfrm>
          <a:prstGeom prst="rect">
            <a:avLst/>
          </a:prstGeom>
          <a:noFill/>
        </p:spPr>
        <p:txBody>
          <a:bodyPr wrap="square" lIns="0" tIns="0" rIns="0" bIns="0" rtlCol="0">
            <a:spAutoFit/>
          </a:bodyPr>
          <a:lstStyle/>
          <a:p>
            <a:pPr algn="l"/>
            <a:r>
              <a:rPr lang="en-US" sz="1400" dirty="0">
                <a:solidFill>
                  <a:schemeClr val="bg1"/>
                </a:solidFill>
              </a:rPr>
              <a:t>Dark Blue</a:t>
            </a:r>
          </a:p>
          <a:p>
            <a:pPr algn="l"/>
            <a:r>
              <a:rPr lang="en-US" sz="1400" b="1" dirty="0">
                <a:solidFill>
                  <a:schemeClr val="bg1"/>
                </a:solidFill>
              </a:rPr>
              <a:t>R:0 G:63 B:114</a:t>
            </a:r>
          </a:p>
        </p:txBody>
      </p:sp>
      <p:sp>
        <p:nvSpPr>
          <p:cNvPr id="23" name="Rectangle 22">
            <a:extLst>
              <a:ext uri="{FF2B5EF4-FFF2-40B4-BE49-F238E27FC236}">
                <a16:creationId xmlns:a16="http://schemas.microsoft.com/office/drawing/2014/main" id="{59BA26C3-CA68-894A-9F85-5A89DD73D349}"/>
              </a:ext>
            </a:extLst>
          </p:cNvPr>
          <p:cNvSpPr/>
          <p:nvPr userDrawn="1"/>
        </p:nvSpPr>
        <p:spPr>
          <a:xfrm>
            <a:off x="4260851" y="1470025"/>
            <a:ext cx="1830006" cy="44069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52A58F0-C30B-644D-BFD3-9D64B7471A8A}"/>
              </a:ext>
            </a:extLst>
          </p:cNvPr>
          <p:cNvSpPr txBox="1"/>
          <p:nvPr userDrawn="1"/>
        </p:nvSpPr>
        <p:spPr>
          <a:xfrm>
            <a:off x="4480881" y="5261102"/>
            <a:ext cx="1830005" cy="430887"/>
          </a:xfrm>
          <a:prstGeom prst="rect">
            <a:avLst/>
          </a:prstGeom>
          <a:noFill/>
        </p:spPr>
        <p:txBody>
          <a:bodyPr wrap="square" lIns="0" tIns="0" rIns="0" bIns="0" rtlCol="0">
            <a:spAutoFit/>
          </a:bodyPr>
          <a:lstStyle/>
          <a:p>
            <a:pPr algn="l"/>
            <a:r>
              <a:rPr lang="en-US" sz="1400" dirty="0">
                <a:solidFill>
                  <a:schemeClr val="accent1"/>
                </a:solidFill>
              </a:rPr>
              <a:t>Green</a:t>
            </a:r>
          </a:p>
          <a:p>
            <a:pPr algn="l"/>
            <a:r>
              <a:rPr lang="en-US" sz="1400" b="1" dirty="0">
                <a:solidFill>
                  <a:schemeClr val="accent1"/>
                </a:solidFill>
              </a:rPr>
              <a:t>R:148 G:208 B:9</a:t>
            </a:r>
          </a:p>
        </p:txBody>
      </p:sp>
      <p:sp>
        <p:nvSpPr>
          <p:cNvPr id="35" name="TextBox 34">
            <a:extLst>
              <a:ext uri="{FF2B5EF4-FFF2-40B4-BE49-F238E27FC236}">
                <a16:creationId xmlns:a16="http://schemas.microsoft.com/office/drawing/2014/main" id="{F8121E6B-54EE-3D46-A3D2-B29B0D2B7438}"/>
              </a:ext>
            </a:extLst>
          </p:cNvPr>
          <p:cNvSpPr txBox="1"/>
          <p:nvPr userDrawn="1"/>
        </p:nvSpPr>
        <p:spPr>
          <a:xfrm>
            <a:off x="6202864" y="5261102"/>
            <a:ext cx="1830005" cy="430887"/>
          </a:xfrm>
          <a:prstGeom prst="rect">
            <a:avLst/>
          </a:prstGeom>
          <a:noFill/>
        </p:spPr>
        <p:txBody>
          <a:bodyPr wrap="square" lIns="0" tIns="0" rIns="0" bIns="0" rtlCol="0">
            <a:spAutoFit/>
          </a:bodyPr>
          <a:lstStyle/>
          <a:p>
            <a:pPr algn="l"/>
            <a:r>
              <a:rPr lang="en-US" sz="1400" dirty="0">
                <a:solidFill>
                  <a:schemeClr val="accent1"/>
                </a:solidFill>
              </a:rPr>
              <a:t>White</a:t>
            </a:r>
          </a:p>
          <a:p>
            <a:pPr algn="l"/>
            <a:r>
              <a:rPr lang="en-US" sz="1400" b="1" dirty="0">
                <a:solidFill>
                  <a:schemeClr val="accent1"/>
                </a:solidFill>
              </a:rPr>
              <a:t>R:255 G:255 B:255</a:t>
            </a:r>
          </a:p>
        </p:txBody>
      </p:sp>
      <p:sp>
        <p:nvSpPr>
          <p:cNvPr id="37" name="TextBox 36">
            <a:extLst>
              <a:ext uri="{FF2B5EF4-FFF2-40B4-BE49-F238E27FC236}">
                <a16:creationId xmlns:a16="http://schemas.microsoft.com/office/drawing/2014/main" id="{D9573560-9028-5B47-9DFD-4623A73EE463}"/>
              </a:ext>
            </a:extLst>
          </p:cNvPr>
          <p:cNvSpPr txBox="1"/>
          <p:nvPr userDrawn="1"/>
        </p:nvSpPr>
        <p:spPr>
          <a:xfrm>
            <a:off x="8075342" y="1421491"/>
            <a:ext cx="3446462" cy="2800767"/>
          </a:xfrm>
          <a:prstGeom prst="rect">
            <a:avLst/>
          </a:prstGeom>
          <a:noFill/>
        </p:spPr>
        <p:txBody>
          <a:bodyPr wrap="square" lIns="0" tIns="0" rIns="0" bIns="0" rtlCol="0">
            <a:spAutoFit/>
          </a:bodyPr>
          <a:lstStyle/>
          <a:p>
            <a:r>
              <a:rPr lang="en-GB" sz="1400" b="0" i="0" u="none" strike="noStrike" kern="1200" baseline="0" dirty="0">
                <a:solidFill>
                  <a:schemeClr val="tx1"/>
                </a:solidFill>
                <a:latin typeface="+mn-lt"/>
                <a:ea typeface="+mn-ea"/>
                <a:cs typeface="+mn-cs"/>
              </a:rPr>
              <a:t>Our colours are a key element to our brand and are used with thought, sensitivity and a sound understanding of colour theory.</a:t>
            </a:r>
          </a:p>
          <a:p>
            <a:endParaRPr lang="en-GB" sz="1400" b="0"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Proportional use of our brand colours is equally important in maintaining our identity. </a:t>
            </a:r>
          </a:p>
          <a:p>
            <a:endParaRPr lang="en-GB" sz="1400" b="0"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Always adhere to accessibility guidelines, making sure when using our colours they are clear, legible and have sufficient contrast for everyone.</a:t>
            </a:r>
            <a:endParaRPr lang="en-US" sz="1400" b="0" dirty="0">
              <a:latin typeface="+mn-lt"/>
            </a:endParaRPr>
          </a:p>
        </p:txBody>
      </p:sp>
      <p:grpSp>
        <p:nvGrpSpPr>
          <p:cNvPr id="2" name="Group 1">
            <a:extLst>
              <a:ext uri="{FF2B5EF4-FFF2-40B4-BE49-F238E27FC236}">
                <a16:creationId xmlns:a16="http://schemas.microsoft.com/office/drawing/2014/main" id="{1D99A2DF-A58E-924F-88AF-4947476251FD}"/>
              </a:ext>
            </a:extLst>
          </p:cNvPr>
          <p:cNvGrpSpPr/>
          <p:nvPr userDrawn="1"/>
        </p:nvGrpSpPr>
        <p:grpSpPr>
          <a:xfrm>
            <a:off x="8082082" y="4278296"/>
            <a:ext cx="3506668" cy="1282939"/>
            <a:chOff x="814173" y="1497735"/>
            <a:chExt cx="5712605" cy="4406900"/>
          </a:xfrm>
        </p:grpSpPr>
        <p:sp>
          <p:nvSpPr>
            <p:cNvPr id="29" name="Rectangle 28">
              <a:extLst>
                <a:ext uri="{FF2B5EF4-FFF2-40B4-BE49-F238E27FC236}">
                  <a16:creationId xmlns:a16="http://schemas.microsoft.com/office/drawing/2014/main" id="{47699DE6-40C3-474A-9C4F-651000DCA860}"/>
                </a:ext>
              </a:extLst>
            </p:cNvPr>
            <p:cNvSpPr/>
            <p:nvPr userDrawn="1"/>
          </p:nvSpPr>
          <p:spPr>
            <a:xfrm>
              <a:off x="814173" y="3688912"/>
              <a:ext cx="1827286" cy="22157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0" name="TextBox 29">
              <a:extLst>
                <a:ext uri="{FF2B5EF4-FFF2-40B4-BE49-F238E27FC236}">
                  <a16:creationId xmlns:a16="http://schemas.microsoft.com/office/drawing/2014/main" id="{56D1A530-6F68-4B4B-A635-705A456B23B5}"/>
                </a:ext>
              </a:extLst>
            </p:cNvPr>
            <p:cNvSpPr txBox="1"/>
            <p:nvPr userDrawn="1"/>
          </p:nvSpPr>
          <p:spPr>
            <a:xfrm>
              <a:off x="1032387" y="4601017"/>
              <a:ext cx="1830005" cy="845770"/>
            </a:xfrm>
            <a:prstGeom prst="rect">
              <a:avLst/>
            </a:prstGeom>
            <a:noFill/>
          </p:spPr>
          <p:txBody>
            <a:bodyPr wrap="square" lIns="0" tIns="0" rIns="0" bIns="0" rtlCol="0">
              <a:spAutoFit/>
            </a:bodyPr>
            <a:lstStyle/>
            <a:p>
              <a:pPr algn="l"/>
              <a:r>
                <a:rPr lang="en-US" sz="800" dirty="0">
                  <a:solidFill>
                    <a:schemeClr val="bg1"/>
                  </a:solidFill>
                </a:rPr>
                <a:t>Dark Purple</a:t>
              </a:r>
            </a:p>
            <a:p>
              <a:pPr algn="l"/>
              <a:r>
                <a:rPr lang="en-US" sz="800" b="1" dirty="0">
                  <a:solidFill>
                    <a:schemeClr val="bg1"/>
                  </a:solidFill>
                </a:rPr>
                <a:t>R:112 G:46 B:153</a:t>
              </a:r>
            </a:p>
          </p:txBody>
        </p:sp>
        <p:sp>
          <p:nvSpPr>
            <p:cNvPr id="31" name="Rectangle 30">
              <a:extLst>
                <a:ext uri="{FF2B5EF4-FFF2-40B4-BE49-F238E27FC236}">
                  <a16:creationId xmlns:a16="http://schemas.microsoft.com/office/drawing/2014/main" id="{B13FB1CD-8003-8B40-9570-AF1E97FE3AED}"/>
                </a:ext>
              </a:extLst>
            </p:cNvPr>
            <p:cNvSpPr/>
            <p:nvPr userDrawn="1"/>
          </p:nvSpPr>
          <p:spPr>
            <a:xfrm>
              <a:off x="817421" y="1497735"/>
              <a:ext cx="1824038" cy="21911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2" name="TextBox 31">
              <a:extLst>
                <a:ext uri="{FF2B5EF4-FFF2-40B4-BE49-F238E27FC236}">
                  <a16:creationId xmlns:a16="http://schemas.microsoft.com/office/drawing/2014/main" id="{A8C5AE7B-44D3-0949-8806-7813F741C0CF}"/>
                </a:ext>
              </a:extLst>
            </p:cNvPr>
            <p:cNvSpPr txBox="1"/>
            <p:nvPr userDrawn="1"/>
          </p:nvSpPr>
          <p:spPr>
            <a:xfrm>
              <a:off x="1020674" y="2399513"/>
              <a:ext cx="1494093" cy="845770"/>
            </a:xfrm>
            <a:prstGeom prst="rect">
              <a:avLst/>
            </a:prstGeom>
            <a:noFill/>
          </p:spPr>
          <p:txBody>
            <a:bodyPr wrap="square" lIns="0" tIns="0" rIns="0" bIns="0" rtlCol="0">
              <a:spAutoFit/>
            </a:bodyPr>
            <a:lstStyle/>
            <a:p>
              <a:pPr algn="l"/>
              <a:r>
                <a:rPr lang="en-US" sz="800" dirty="0">
                  <a:solidFill>
                    <a:schemeClr val="bg1"/>
                  </a:solidFill>
                </a:rPr>
                <a:t>Turquoise</a:t>
              </a:r>
            </a:p>
            <a:p>
              <a:pPr algn="l"/>
              <a:r>
                <a:rPr lang="en-US" sz="800" b="1" dirty="0">
                  <a:solidFill>
                    <a:schemeClr val="bg1"/>
                  </a:solidFill>
                </a:rPr>
                <a:t>R:0 G:187 B:239</a:t>
              </a:r>
            </a:p>
          </p:txBody>
        </p:sp>
        <p:sp>
          <p:nvSpPr>
            <p:cNvPr id="33" name="Rectangle 32">
              <a:extLst>
                <a:ext uri="{FF2B5EF4-FFF2-40B4-BE49-F238E27FC236}">
                  <a16:creationId xmlns:a16="http://schemas.microsoft.com/office/drawing/2014/main" id="{AAECD669-16DA-EB46-8CAA-78AEFE034362}"/>
                </a:ext>
              </a:extLst>
            </p:cNvPr>
            <p:cNvSpPr/>
            <p:nvPr userDrawn="1"/>
          </p:nvSpPr>
          <p:spPr>
            <a:xfrm>
              <a:off x="2641459" y="3635764"/>
              <a:ext cx="1831136" cy="2268871"/>
            </a:xfrm>
            <a:prstGeom prst="rect">
              <a:avLst/>
            </a:prstGeom>
            <a:solidFill>
              <a:srgbClr val="5A5959"/>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4" name="TextBox 33">
              <a:extLst>
                <a:ext uri="{FF2B5EF4-FFF2-40B4-BE49-F238E27FC236}">
                  <a16:creationId xmlns:a16="http://schemas.microsoft.com/office/drawing/2014/main" id="{71FE1D3A-77BB-C548-82A9-F91E48FC173B}"/>
                </a:ext>
              </a:extLst>
            </p:cNvPr>
            <p:cNvSpPr txBox="1"/>
            <p:nvPr userDrawn="1"/>
          </p:nvSpPr>
          <p:spPr>
            <a:xfrm>
              <a:off x="2797751" y="4630431"/>
              <a:ext cx="1830005" cy="845770"/>
            </a:xfrm>
            <a:prstGeom prst="rect">
              <a:avLst/>
            </a:prstGeom>
            <a:noFill/>
          </p:spPr>
          <p:txBody>
            <a:bodyPr wrap="square" lIns="0" tIns="0" rIns="0" bIns="0" rtlCol="0">
              <a:spAutoFit/>
            </a:bodyPr>
            <a:lstStyle/>
            <a:p>
              <a:pPr algn="l"/>
              <a:r>
                <a:rPr lang="en-US" sz="800" dirty="0">
                  <a:solidFill>
                    <a:schemeClr val="bg1"/>
                  </a:solidFill>
                </a:rPr>
                <a:t>Dark Grey</a:t>
              </a:r>
            </a:p>
            <a:p>
              <a:pPr algn="l"/>
              <a:r>
                <a:rPr lang="en-US" sz="800" b="1" dirty="0">
                  <a:solidFill>
                    <a:schemeClr val="bg1"/>
                  </a:solidFill>
                </a:rPr>
                <a:t>R:88 G:88 B:88</a:t>
              </a:r>
            </a:p>
          </p:txBody>
        </p:sp>
        <p:sp>
          <p:nvSpPr>
            <p:cNvPr id="38" name="Rectangle 37">
              <a:extLst>
                <a:ext uri="{FF2B5EF4-FFF2-40B4-BE49-F238E27FC236}">
                  <a16:creationId xmlns:a16="http://schemas.microsoft.com/office/drawing/2014/main" id="{42F813A8-7190-7049-8830-E14038B12D39}"/>
                </a:ext>
              </a:extLst>
            </p:cNvPr>
            <p:cNvSpPr/>
            <p:nvPr userDrawn="1"/>
          </p:nvSpPr>
          <p:spPr>
            <a:xfrm>
              <a:off x="2641460" y="1497735"/>
              <a:ext cx="1962160" cy="21911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dirty="0"/>
            </a:p>
          </p:txBody>
        </p:sp>
        <p:sp>
          <p:nvSpPr>
            <p:cNvPr id="39" name="Rectangle 38">
              <a:extLst>
                <a:ext uri="{FF2B5EF4-FFF2-40B4-BE49-F238E27FC236}">
                  <a16:creationId xmlns:a16="http://schemas.microsoft.com/office/drawing/2014/main" id="{DA7DBE27-0B65-1943-8941-08E3F75E70EF}"/>
                </a:ext>
              </a:extLst>
            </p:cNvPr>
            <p:cNvSpPr/>
            <p:nvPr userDrawn="1"/>
          </p:nvSpPr>
          <p:spPr>
            <a:xfrm>
              <a:off x="4472596" y="3635763"/>
              <a:ext cx="1830004" cy="2268871"/>
            </a:xfrm>
            <a:prstGeom prst="rect">
              <a:avLst/>
            </a:prstGeom>
            <a:solidFill>
              <a:srgbClr val="C7C9CB"/>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dirty="0"/>
            </a:p>
          </p:txBody>
        </p:sp>
        <p:sp>
          <p:nvSpPr>
            <p:cNvPr id="40" name="Rectangle 39">
              <a:extLst>
                <a:ext uri="{FF2B5EF4-FFF2-40B4-BE49-F238E27FC236}">
                  <a16:creationId xmlns:a16="http://schemas.microsoft.com/office/drawing/2014/main" id="{932BEB63-057A-7B46-850C-149C7C5D899D}"/>
                </a:ext>
              </a:extLst>
            </p:cNvPr>
            <p:cNvSpPr/>
            <p:nvPr userDrawn="1"/>
          </p:nvSpPr>
          <p:spPr>
            <a:xfrm>
              <a:off x="4472596" y="1497735"/>
              <a:ext cx="1831137" cy="21911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dirty="0"/>
            </a:p>
          </p:txBody>
        </p:sp>
        <p:sp>
          <p:nvSpPr>
            <p:cNvPr id="41" name="TextBox 40">
              <a:extLst>
                <a:ext uri="{FF2B5EF4-FFF2-40B4-BE49-F238E27FC236}">
                  <a16:creationId xmlns:a16="http://schemas.microsoft.com/office/drawing/2014/main" id="{2C5632BC-4166-3944-8BF3-F491D6AF4F5F}"/>
                </a:ext>
              </a:extLst>
            </p:cNvPr>
            <p:cNvSpPr txBox="1"/>
            <p:nvPr userDrawn="1"/>
          </p:nvSpPr>
          <p:spPr>
            <a:xfrm>
              <a:off x="2773616" y="2399513"/>
              <a:ext cx="1830005" cy="845770"/>
            </a:xfrm>
            <a:prstGeom prst="rect">
              <a:avLst/>
            </a:prstGeom>
            <a:noFill/>
          </p:spPr>
          <p:txBody>
            <a:bodyPr wrap="square" lIns="0" tIns="0" rIns="0" bIns="0" rtlCol="0">
              <a:spAutoFit/>
            </a:bodyPr>
            <a:lstStyle/>
            <a:p>
              <a:pPr algn="l"/>
              <a:r>
                <a:rPr lang="en-US" sz="800" dirty="0">
                  <a:solidFill>
                    <a:schemeClr val="bg1"/>
                  </a:solidFill>
                </a:rPr>
                <a:t>Dark Teal</a:t>
              </a:r>
            </a:p>
            <a:p>
              <a:pPr algn="l"/>
              <a:r>
                <a:rPr lang="en-US" sz="800" b="1" dirty="0">
                  <a:solidFill>
                    <a:schemeClr val="bg1"/>
                  </a:solidFill>
                </a:rPr>
                <a:t>R:0 G:122 B:152</a:t>
              </a:r>
            </a:p>
          </p:txBody>
        </p:sp>
        <p:sp>
          <p:nvSpPr>
            <p:cNvPr id="42" name="TextBox 41">
              <a:extLst>
                <a:ext uri="{FF2B5EF4-FFF2-40B4-BE49-F238E27FC236}">
                  <a16:creationId xmlns:a16="http://schemas.microsoft.com/office/drawing/2014/main" id="{FF5BC442-6231-7A41-84CD-A90E0D6318EC}"/>
                </a:ext>
              </a:extLst>
            </p:cNvPr>
            <p:cNvSpPr txBox="1"/>
            <p:nvPr userDrawn="1"/>
          </p:nvSpPr>
          <p:spPr>
            <a:xfrm>
              <a:off x="4604751" y="2399513"/>
              <a:ext cx="1830005" cy="845770"/>
            </a:xfrm>
            <a:prstGeom prst="rect">
              <a:avLst/>
            </a:prstGeom>
            <a:noFill/>
          </p:spPr>
          <p:txBody>
            <a:bodyPr wrap="square" lIns="0" tIns="0" rIns="0" bIns="0" rtlCol="0">
              <a:spAutoFit/>
            </a:bodyPr>
            <a:lstStyle/>
            <a:p>
              <a:pPr algn="l"/>
              <a:r>
                <a:rPr lang="en-US" sz="800" dirty="0">
                  <a:solidFill>
                    <a:schemeClr val="bg1"/>
                  </a:solidFill>
                </a:rPr>
                <a:t>Plum</a:t>
              </a:r>
            </a:p>
            <a:p>
              <a:pPr algn="l"/>
              <a:r>
                <a:rPr lang="en-US" sz="800" b="1" dirty="0">
                  <a:solidFill>
                    <a:schemeClr val="bg1"/>
                  </a:solidFill>
                </a:rPr>
                <a:t>R:172 G:0 B:113</a:t>
              </a:r>
            </a:p>
          </p:txBody>
        </p:sp>
        <p:sp>
          <p:nvSpPr>
            <p:cNvPr id="43" name="TextBox 42">
              <a:extLst>
                <a:ext uri="{FF2B5EF4-FFF2-40B4-BE49-F238E27FC236}">
                  <a16:creationId xmlns:a16="http://schemas.microsoft.com/office/drawing/2014/main" id="{C0E6D27A-BC9D-E24B-9C1C-2C13AF656D84}"/>
                </a:ext>
              </a:extLst>
            </p:cNvPr>
            <p:cNvSpPr txBox="1"/>
            <p:nvPr userDrawn="1"/>
          </p:nvSpPr>
          <p:spPr>
            <a:xfrm>
              <a:off x="4696773" y="4590691"/>
              <a:ext cx="1830005" cy="845770"/>
            </a:xfrm>
            <a:prstGeom prst="rect">
              <a:avLst/>
            </a:prstGeom>
            <a:noFill/>
          </p:spPr>
          <p:txBody>
            <a:bodyPr wrap="square" lIns="0" tIns="0" rIns="0" bIns="0" rtlCol="0">
              <a:spAutoFit/>
            </a:bodyPr>
            <a:lstStyle/>
            <a:p>
              <a:pPr algn="l"/>
              <a:r>
                <a:rPr lang="en-US" sz="800" dirty="0">
                  <a:solidFill>
                    <a:schemeClr val="bg1"/>
                  </a:solidFill>
                </a:rPr>
                <a:t>Light Grey</a:t>
              </a:r>
            </a:p>
            <a:p>
              <a:pPr algn="l"/>
              <a:r>
                <a:rPr lang="en-US" sz="800" b="1" dirty="0">
                  <a:solidFill>
                    <a:schemeClr val="bg1"/>
                  </a:solidFill>
                </a:rPr>
                <a:t>R:199 G:201 B:203</a:t>
              </a:r>
            </a:p>
          </p:txBody>
        </p:sp>
      </p:grpSp>
      <p:sp>
        <p:nvSpPr>
          <p:cNvPr id="5" name="Rectangle 4">
            <a:extLst>
              <a:ext uri="{FF2B5EF4-FFF2-40B4-BE49-F238E27FC236}">
                <a16:creationId xmlns:a16="http://schemas.microsoft.com/office/drawing/2014/main" id="{CB58D3BE-3609-AA4D-BD87-F666DCF466DB}"/>
              </a:ext>
            </a:extLst>
          </p:cNvPr>
          <p:cNvSpPr/>
          <p:nvPr userDrawn="1"/>
        </p:nvSpPr>
        <p:spPr>
          <a:xfrm>
            <a:off x="6090857" y="1470025"/>
            <a:ext cx="1822202" cy="440663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4C308A-B59F-0A46-B340-9EB932D82262}"/>
              </a:ext>
            </a:extLst>
          </p:cNvPr>
          <p:cNvSpPr txBox="1"/>
          <p:nvPr userDrawn="1"/>
        </p:nvSpPr>
        <p:spPr>
          <a:xfrm>
            <a:off x="8095769" y="5691989"/>
            <a:ext cx="2877031" cy="184666"/>
          </a:xfrm>
          <a:prstGeom prst="rect">
            <a:avLst/>
          </a:prstGeom>
          <a:noFill/>
        </p:spPr>
        <p:txBody>
          <a:bodyPr wrap="square" lIns="0" tIns="0" rIns="0" bIns="0" rtlCol="0">
            <a:spAutoFit/>
          </a:bodyPr>
          <a:lstStyle/>
          <a:p>
            <a:pPr algn="l"/>
            <a:r>
              <a:rPr lang="en-US" sz="1200" i="1" dirty="0">
                <a:solidFill>
                  <a:schemeClr val="tx2"/>
                </a:solidFill>
              </a:rPr>
              <a:t>Further details on the brand guidelines</a:t>
            </a:r>
          </a:p>
        </p:txBody>
      </p:sp>
    </p:spTree>
    <p:extLst>
      <p:ext uri="{BB962C8B-B14F-4D97-AF65-F5344CB8AC3E}">
        <p14:creationId xmlns:p14="http://schemas.microsoft.com/office/powerpoint/2010/main" val="373187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506413" y="473030"/>
            <a:ext cx="5234817" cy="759423"/>
          </a:xfrm>
        </p:spPr>
        <p:txBody>
          <a:bodyPr anchor="b"/>
          <a:lstStyle>
            <a:lvl1pPr>
              <a:defRPr sz="4000">
                <a:solidFill>
                  <a:schemeClr val="tx1"/>
                </a:solidFill>
              </a:defRPr>
            </a:lvl1pPr>
          </a:lstStyle>
          <a:p>
            <a:r>
              <a:rPr lang="en-US" dirty="0"/>
              <a:t>Title text</a:t>
            </a:r>
            <a:endParaRPr lang="en-GB" dirty="0"/>
          </a:p>
        </p:txBody>
      </p:sp>
      <p:pic>
        <p:nvPicPr>
          <p:cNvPr id="5" name="Picture 4" descr="A picture containing drawing, plate&#10;&#10;Description automatically generated">
            <a:extLst>
              <a:ext uri="{FF2B5EF4-FFF2-40B4-BE49-F238E27FC236}">
                <a16:creationId xmlns:a16="http://schemas.microsoft.com/office/drawing/2014/main" id="{E0048C4A-6CC9-4F9E-A0C3-B29C20D415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267157"/>
            <a:ext cx="1372485" cy="411746"/>
          </a:xfrm>
          <a:prstGeom prst="rect">
            <a:avLst/>
          </a:prstGeom>
        </p:spPr>
      </p:pic>
      <p:sp>
        <p:nvSpPr>
          <p:cNvPr id="4" name="Content Placeholder 3">
            <a:extLst>
              <a:ext uri="{FF2B5EF4-FFF2-40B4-BE49-F238E27FC236}">
                <a16:creationId xmlns:a16="http://schemas.microsoft.com/office/drawing/2014/main" id="{83DB5EE9-BE30-4FBD-8F07-EEB999F45E23}"/>
              </a:ext>
            </a:extLst>
          </p:cNvPr>
          <p:cNvSpPr>
            <a:spLocks noGrp="1"/>
          </p:cNvSpPr>
          <p:nvPr>
            <p:ph sz="quarter" idx="11"/>
          </p:nvPr>
        </p:nvSpPr>
        <p:spPr>
          <a:xfrm>
            <a:off x="506413" y="1656534"/>
            <a:ext cx="10707687"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21704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496888" y="294125"/>
            <a:ext cx="5234817" cy="759423"/>
          </a:xfrm>
        </p:spPr>
        <p:txBody>
          <a:bodyPr anchor="b"/>
          <a:lstStyle>
            <a:lvl1pPr>
              <a:defRPr sz="4000">
                <a:solidFill>
                  <a:schemeClr val="bg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E49DACC6-803F-4532-9FE1-54F04B9755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4" name="Content Placeholder 3">
            <a:extLst>
              <a:ext uri="{FF2B5EF4-FFF2-40B4-BE49-F238E27FC236}">
                <a16:creationId xmlns:a16="http://schemas.microsoft.com/office/drawing/2014/main" id="{E9D81AC8-93CE-4507-9C5E-2E7E8B836F90}"/>
              </a:ext>
            </a:extLst>
          </p:cNvPr>
          <p:cNvSpPr>
            <a:spLocks noGrp="1"/>
          </p:cNvSpPr>
          <p:nvPr>
            <p:ph sz="quarter" idx="10"/>
          </p:nvPr>
        </p:nvSpPr>
        <p:spPr>
          <a:xfrm>
            <a:off x="496888" y="1258888"/>
            <a:ext cx="10621962" cy="5038725"/>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89330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407988" y="492838"/>
            <a:ext cx="5234817" cy="759423"/>
          </a:xfrm>
        </p:spPr>
        <p:txBody>
          <a:bodyPr anchor="b"/>
          <a:lstStyle>
            <a:lvl1pPr>
              <a:defRPr sz="4000">
                <a:solidFill>
                  <a:srgbClr val="5A5959"/>
                </a:solidFill>
              </a:defRPr>
            </a:lvl1pPr>
          </a:lstStyle>
          <a:p>
            <a:r>
              <a:rPr lang="en-US" dirty="0"/>
              <a:t>Title text</a:t>
            </a:r>
            <a:endParaRPr lang="en-GB" dirty="0"/>
          </a:p>
        </p:txBody>
      </p:sp>
      <p:pic>
        <p:nvPicPr>
          <p:cNvPr id="5" name="Picture 4" descr="A picture containing plate, drawing&#10;&#10;Description automatically generated">
            <a:extLst>
              <a:ext uri="{FF2B5EF4-FFF2-40B4-BE49-F238E27FC236}">
                <a16:creationId xmlns:a16="http://schemas.microsoft.com/office/drawing/2014/main" id="{43943CF8-6888-4F99-9379-8DFA847EB3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36226" y="189328"/>
            <a:ext cx="1371600" cy="685801"/>
          </a:xfrm>
          <a:prstGeom prst="rect">
            <a:avLst/>
          </a:prstGeom>
        </p:spPr>
      </p:pic>
      <p:sp>
        <p:nvSpPr>
          <p:cNvPr id="4" name="Content Placeholder 3">
            <a:extLst>
              <a:ext uri="{FF2B5EF4-FFF2-40B4-BE49-F238E27FC236}">
                <a16:creationId xmlns:a16="http://schemas.microsoft.com/office/drawing/2014/main" id="{4E31975C-33B2-47B0-8051-EFB90F026CAB}"/>
              </a:ext>
            </a:extLst>
          </p:cNvPr>
          <p:cNvSpPr>
            <a:spLocks noGrp="1"/>
          </p:cNvSpPr>
          <p:nvPr>
            <p:ph sz="quarter" idx="10"/>
          </p:nvPr>
        </p:nvSpPr>
        <p:spPr>
          <a:xfrm>
            <a:off x="407988" y="1397000"/>
            <a:ext cx="10710862" cy="4968875"/>
          </a:xfrm>
        </p:spPr>
        <p:txBody>
          <a:bodyPr/>
          <a:lstStyle>
            <a:lvl1pPr>
              <a:defRPr>
                <a:solidFill>
                  <a:srgbClr val="5A5959"/>
                </a:solidFill>
              </a:defRPr>
            </a:lvl1pPr>
            <a:lvl2pPr>
              <a:defRPr>
                <a:solidFill>
                  <a:srgbClr val="5A5959"/>
                </a:solidFill>
              </a:defRPr>
            </a:lvl2pPr>
            <a:lvl3pPr>
              <a:defRPr>
                <a:solidFill>
                  <a:srgbClr val="5A5959"/>
                </a:solidFill>
              </a:defRPr>
            </a:lvl3pPr>
            <a:lvl4pPr>
              <a:defRPr>
                <a:solidFill>
                  <a:srgbClr val="5A5959"/>
                </a:solidFill>
              </a:defRPr>
            </a:lvl4pPr>
            <a:lvl5pPr>
              <a:defRPr>
                <a:solidFill>
                  <a:srgbClr val="5A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977573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raspber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284714" y="294125"/>
            <a:ext cx="5234817" cy="759423"/>
          </a:xfrm>
        </p:spPr>
        <p:txBody>
          <a:bodyPr anchor="b"/>
          <a:lstStyle>
            <a:lvl1pPr>
              <a:defRPr sz="4000">
                <a:solidFill>
                  <a:schemeClr val="tx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7A2C14EC-8AF7-4697-A4B4-173957187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4" name="Content Placeholder 3">
            <a:extLst>
              <a:ext uri="{FF2B5EF4-FFF2-40B4-BE49-F238E27FC236}">
                <a16:creationId xmlns:a16="http://schemas.microsoft.com/office/drawing/2014/main" id="{E49E7A37-0BE4-4E30-85CF-398B5568DD12}"/>
              </a:ext>
            </a:extLst>
          </p:cNvPr>
          <p:cNvSpPr>
            <a:spLocks noGrp="1"/>
          </p:cNvSpPr>
          <p:nvPr>
            <p:ph sz="quarter" idx="10"/>
          </p:nvPr>
        </p:nvSpPr>
        <p:spPr>
          <a:xfrm>
            <a:off x="284163" y="1250950"/>
            <a:ext cx="10852150" cy="50720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00473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427038" y="413394"/>
            <a:ext cx="5234817" cy="759423"/>
          </a:xfrm>
        </p:spPr>
        <p:txBody>
          <a:bodyPr anchor="b"/>
          <a:lstStyle>
            <a:lvl1pPr>
              <a:defRPr sz="4000" baseline="0">
                <a:solidFill>
                  <a:schemeClr val="tx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DB3F6235-F0B4-4CCA-9251-1286D19A8E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4" name="Content Placeholder 3">
            <a:extLst>
              <a:ext uri="{FF2B5EF4-FFF2-40B4-BE49-F238E27FC236}">
                <a16:creationId xmlns:a16="http://schemas.microsoft.com/office/drawing/2014/main" id="{EB7D9F38-7FF1-4B75-AD75-5A9323B2D180}"/>
              </a:ext>
            </a:extLst>
          </p:cNvPr>
          <p:cNvSpPr>
            <a:spLocks noGrp="1"/>
          </p:cNvSpPr>
          <p:nvPr>
            <p:ph sz="quarter" idx="10"/>
          </p:nvPr>
        </p:nvSpPr>
        <p:spPr>
          <a:xfrm>
            <a:off x="427038" y="1258888"/>
            <a:ext cx="10709275" cy="50212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890012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284714" y="294125"/>
            <a:ext cx="5234817" cy="759423"/>
          </a:xfrm>
        </p:spPr>
        <p:txBody>
          <a:bodyPr anchor="b"/>
          <a:lstStyle>
            <a:lvl1pPr>
              <a:defRPr sz="4000" baseline="0">
                <a:solidFill>
                  <a:schemeClr val="bg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28468E9C-AAE5-4F76-9374-D2E06D2142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4" name="Content Placeholder 3">
            <a:extLst>
              <a:ext uri="{FF2B5EF4-FFF2-40B4-BE49-F238E27FC236}">
                <a16:creationId xmlns:a16="http://schemas.microsoft.com/office/drawing/2014/main" id="{DF193B06-F988-4DF6-B2B4-F8D238366C87}"/>
              </a:ext>
            </a:extLst>
          </p:cNvPr>
          <p:cNvSpPr>
            <a:spLocks noGrp="1"/>
          </p:cNvSpPr>
          <p:nvPr>
            <p:ph sz="quarter" idx="10"/>
          </p:nvPr>
        </p:nvSpPr>
        <p:spPr>
          <a:xfrm>
            <a:off x="284163" y="1268413"/>
            <a:ext cx="10861675" cy="5046662"/>
          </a:xfrm>
        </p:spPr>
        <p:txBody>
          <a:bodyPr/>
          <a:lstStyle>
            <a:lvl1pPr>
              <a:defRPr>
                <a:solidFill>
                  <a:srgbClr val="003F72"/>
                </a:solidFill>
              </a:defRPr>
            </a:lvl1pPr>
            <a:lvl2pPr>
              <a:defRPr>
                <a:solidFill>
                  <a:srgbClr val="003F72"/>
                </a:solidFill>
              </a:defRPr>
            </a:lvl2pPr>
            <a:lvl3pPr>
              <a:defRPr>
                <a:solidFill>
                  <a:srgbClr val="003F72"/>
                </a:solidFill>
              </a:defRPr>
            </a:lvl3pPr>
            <a:lvl4pPr>
              <a:defRPr>
                <a:solidFill>
                  <a:srgbClr val="003F72"/>
                </a:solidFill>
              </a:defRPr>
            </a:lvl4pPr>
            <a:lvl5pPr>
              <a:defRPr>
                <a:solidFill>
                  <a:srgbClr val="003F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98476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0" name="Grid" hidden="1">
            <a:extLst>
              <a:ext uri="{FF2B5EF4-FFF2-40B4-BE49-F238E27FC236}">
                <a16:creationId xmlns:a16="http://schemas.microsoft.com/office/drawing/2014/main" id="{F91B3BBA-4691-431D-9C8B-99091B049A48}"/>
              </a:ext>
            </a:extLst>
          </p:cNvPr>
          <p:cNvGrpSpPr/>
          <p:nvPr userDrawn="1"/>
        </p:nvGrpSpPr>
        <p:grpSpPr>
          <a:xfrm>
            <a:off x="-1" y="-148430"/>
            <a:ext cx="12283795" cy="7006431"/>
            <a:chOff x="-1" y="-148430"/>
            <a:chExt cx="12283795" cy="7006431"/>
          </a:xfrm>
        </p:grpSpPr>
        <p:grpSp>
          <p:nvGrpSpPr>
            <p:cNvPr id="45" name="Group 44">
              <a:extLst>
                <a:ext uri="{FF2B5EF4-FFF2-40B4-BE49-F238E27FC236}">
                  <a16:creationId xmlns:a16="http://schemas.microsoft.com/office/drawing/2014/main" id="{221809CE-45BD-40B0-8472-F85E1D724B15}"/>
                </a:ext>
              </a:extLst>
            </p:cNvPr>
            <p:cNvGrpSpPr/>
            <p:nvPr userDrawn="1"/>
          </p:nvGrpSpPr>
          <p:grpSpPr>
            <a:xfrm>
              <a:off x="-1" y="-148430"/>
              <a:ext cx="12191999" cy="18000"/>
              <a:chOff x="354969" y="-148430"/>
              <a:chExt cx="11837031" cy="82551"/>
            </a:xfrm>
          </p:grpSpPr>
          <p:grpSp>
            <p:nvGrpSpPr>
              <p:cNvPr id="14" name="Group 13">
                <a:extLst>
                  <a:ext uri="{FF2B5EF4-FFF2-40B4-BE49-F238E27FC236}">
                    <a16:creationId xmlns:a16="http://schemas.microsoft.com/office/drawing/2014/main" id="{05CA96C9-9B4E-4B5B-A277-CA49973B6225}"/>
                  </a:ext>
                </a:extLst>
              </p:cNvPr>
              <p:cNvGrpSpPr/>
              <p:nvPr userDrawn="1"/>
            </p:nvGrpSpPr>
            <p:grpSpPr>
              <a:xfrm>
                <a:off x="10415586" y="-148430"/>
                <a:ext cx="1776414" cy="82551"/>
                <a:chOff x="10044000" y="-148430"/>
                <a:chExt cx="1776414" cy="82551"/>
              </a:xfrm>
            </p:grpSpPr>
            <p:sp>
              <p:nvSpPr>
                <p:cNvPr id="10" name="Rectangle 9">
                  <a:extLst>
                    <a:ext uri="{FF2B5EF4-FFF2-40B4-BE49-F238E27FC236}">
                      <a16:creationId xmlns:a16="http://schemas.microsoft.com/office/drawing/2014/main" id="{50F72AC4-C1AF-4CE9-A444-D25887E0A6AD}"/>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D10176F0-24D6-4B9A-B0FD-CD0DBE2D504C}"/>
                    </a:ext>
                  </a:extLst>
                </p:cNvPr>
                <p:cNvGrpSpPr/>
                <p:nvPr userDrawn="1"/>
              </p:nvGrpSpPr>
              <p:grpSpPr>
                <a:xfrm>
                  <a:off x="10636138" y="-148430"/>
                  <a:ext cx="1184276" cy="82551"/>
                  <a:chOff x="10636138" y="-148430"/>
                  <a:chExt cx="1184276" cy="82551"/>
                </a:xfrm>
              </p:grpSpPr>
              <p:sp>
                <p:nvSpPr>
                  <p:cNvPr id="9" name="Rectangle 8">
                    <a:extLst>
                      <a:ext uri="{FF2B5EF4-FFF2-40B4-BE49-F238E27FC236}">
                        <a16:creationId xmlns:a16="http://schemas.microsoft.com/office/drawing/2014/main" id="{63C483CB-9C0E-4E16-A1FE-793C6B30E609}"/>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A0D84CC-37CA-4112-B8B3-4C38B313481C}"/>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 name="Group 14">
                <a:extLst>
                  <a:ext uri="{FF2B5EF4-FFF2-40B4-BE49-F238E27FC236}">
                    <a16:creationId xmlns:a16="http://schemas.microsoft.com/office/drawing/2014/main" id="{3728E022-1E4C-4D89-8223-2C6E8DF748A6}"/>
                  </a:ext>
                </a:extLst>
              </p:cNvPr>
              <p:cNvGrpSpPr/>
              <p:nvPr userDrawn="1"/>
            </p:nvGrpSpPr>
            <p:grpSpPr>
              <a:xfrm>
                <a:off x="8639172" y="-148430"/>
                <a:ext cx="1776414" cy="82551"/>
                <a:chOff x="10044000" y="-148430"/>
                <a:chExt cx="1776414" cy="82551"/>
              </a:xfrm>
              <a:solidFill>
                <a:schemeClr val="tx2"/>
              </a:solidFill>
            </p:grpSpPr>
            <p:sp>
              <p:nvSpPr>
                <p:cNvPr id="16" name="Rectangle 15">
                  <a:extLst>
                    <a:ext uri="{FF2B5EF4-FFF2-40B4-BE49-F238E27FC236}">
                      <a16:creationId xmlns:a16="http://schemas.microsoft.com/office/drawing/2014/main" id="{2D61436C-4EA9-4D32-AB79-846AA5B2189A}"/>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0491CF1-3F79-46B6-822C-56D84E04E8C5}"/>
                    </a:ext>
                  </a:extLst>
                </p:cNvPr>
                <p:cNvGrpSpPr/>
                <p:nvPr userDrawn="1"/>
              </p:nvGrpSpPr>
              <p:grpSpPr>
                <a:xfrm>
                  <a:off x="10636138" y="-148430"/>
                  <a:ext cx="1184276" cy="82551"/>
                  <a:chOff x="10636138" y="-148430"/>
                  <a:chExt cx="1184276" cy="82551"/>
                </a:xfrm>
                <a:grpFill/>
              </p:grpSpPr>
              <p:sp>
                <p:nvSpPr>
                  <p:cNvPr id="18" name="Rectangle 17">
                    <a:extLst>
                      <a:ext uri="{FF2B5EF4-FFF2-40B4-BE49-F238E27FC236}">
                        <a16:creationId xmlns:a16="http://schemas.microsoft.com/office/drawing/2014/main" id="{1C1020E8-815D-4374-9820-8D18C67418ED}"/>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89C98FB-9461-48C1-8038-E0AED95903AA}"/>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 name="Group 19">
                <a:extLst>
                  <a:ext uri="{FF2B5EF4-FFF2-40B4-BE49-F238E27FC236}">
                    <a16:creationId xmlns:a16="http://schemas.microsoft.com/office/drawing/2014/main" id="{E131B212-7F9D-4BED-B591-71A1D382CBC7}"/>
                  </a:ext>
                </a:extLst>
              </p:cNvPr>
              <p:cNvGrpSpPr/>
              <p:nvPr userDrawn="1"/>
            </p:nvGrpSpPr>
            <p:grpSpPr>
              <a:xfrm>
                <a:off x="6862758" y="-148430"/>
                <a:ext cx="1776414" cy="82551"/>
                <a:chOff x="10044000" y="-148430"/>
                <a:chExt cx="1776414" cy="82551"/>
              </a:xfrm>
            </p:grpSpPr>
            <p:sp>
              <p:nvSpPr>
                <p:cNvPr id="21" name="Rectangle 20">
                  <a:extLst>
                    <a:ext uri="{FF2B5EF4-FFF2-40B4-BE49-F238E27FC236}">
                      <a16:creationId xmlns:a16="http://schemas.microsoft.com/office/drawing/2014/main" id="{C03B4739-5C84-46FE-85D3-0F2DD8A25634}"/>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AE264B2A-DB1F-47B9-A919-E26837A43EB8}"/>
                    </a:ext>
                  </a:extLst>
                </p:cNvPr>
                <p:cNvGrpSpPr/>
                <p:nvPr userDrawn="1"/>
              </p:nvGrpSpPr>
              <p:grpSpPr>
                <a:xfrm>
                  <a:off x="10636138" y="-148430"/>
                  <a:ext cx="1184276" cy="82551"/>
                  <a:chOff x="10636138" y="-148430"/>
                  <a:chExt cx="1184276" cy="82551"/>
                </a:xfrm>
              </p:grpSpPr>
              <p:sp>
                <p:nvSpPr>
                  <p:cNvPr id="23" name="Rectangle 22">
                    <a:extLst>
                      <a:ext uri="{FF2B5EF4-FFF2-40B4-BE49-F238E27FC236}">
                        <a16:creationId xmlns:a16="http://schemas.microsoft.com/office/drawing/2014/main" id="{0FA859F0-08D7-41E9-A6C2-0F80A1600B8C}"/>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8BFDC01-5264-4DA6-9C53-72EF8017501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 name="Group 24">
                <a:extLst>
                  <a:ext uri="{FF2B5EF4-FFF2-40B4-BE49-F238E27FC236}">
                    <a16:creationId xmlns:a16="http://schemas.microsoft.com/office/drawing/2014/main" id="{96AF5EE0-9C62-4749-9E92-90D1109BF7CC}"/>
                  </a:ext>
                </a:extLst>
              </p:cNvPr>
              <p:cNvGrpSpPr/>
              <p:nvPr userDrawn="1"/>
            </p:nvGrpSpPr>
            <p:grpSpPr>
              <a:xfrm>
                <a:off x="5086344" y="-148430"/>
                <a:ext cx="1776414" cy="82551"/>
                <a:chOff x="10044000" y="-148430"/>
                <a:chExt cx="1776414" cy="82551"/>
              </a:xfrm>
              <a:solidFill>
                <a:schemeClr val="tx2"/>
              </a:solidFill>
            </p:grpSpPr>
            <p:sp>
              <p:nvSpPr>
                <p:cNvPr id="26" name="Rectangle 25">
                  <a:extLst>
                    <a:ext uri="{FF2B5EF4-FFF2-40B4-BE49-F238E27FC236}">
                      <a16:creationId xmlns:a16="http://schemas.microsoft.com/office/drawing/2014/main" id="{649A1855-56D8-4659-97FB-319C01235CB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AB579263-B022-48FF-AEC7-93565E9659BC}"/>
                    </a:ext>
                  </a:extLst>
                </p:cNvPr>
                <p:cNvGrpSpPr/>
                <p:nvPr userDrawn="1"/>
              </p:nvGrpSpPr>
              <p:grpSpPr>
                <a:xfrm>
                  <a:off x="10636138" y="-148430"/>
                  <a:ext cx="1184276" cy="82551"/>
                  <a:chOff x="10636138" y="-148430"/>
                  <a:chExt cx="1184276" cy="82551"/>
                </a:xfrm>
                <a:grpFill/>
              </p:grpSpPr>
              <p:sp>
                <p:nvSpPr>
                  <p:cNvPr id="28" name="Rectangle 27">
                    <a:extLst>
                      <a:ext uri="{FF2B5EF4-FFF2-40B4-BE49-F238E27FC236}">
                        <a16:creationId xmlns:a16="http://schemas.microsoft.com/office/drawing/2014/main" id="{743A3B2D-BE05-4647-BDCE-54635C0882AA}"/>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3D8034F-3487-4EB4-A46D-A9F6FAB5D278}"/>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0" name="Group 29">
                <a:extLst>
                  <a:ext uri="{FF2B5EF4-FFF2-40B4-BE49-F238E27FC236}">
                    <a16:creationId xmlns:a16="http://schemas.microsoft.com/office/drawing/2014/main" id="{48EDD9A2-BAF9-4807-B8DB-6DE350086BFA}"/>
                  </a:ext>
                </a:extLst>
              </p:cNvPr>
              <p:cNvGrpSpPr/>
              <p:nvPr userDrawn="1"/>
            </p:nvGrpSpPr>
            <p:grpSpPr>
              <a:xfrm>
                <a:off x="3309930" y="-148430"/>
                <a:ext cx="1776414" cy="82551"/>
                <a:chOff x="10044000" y="-148430"/>
                <a:chExt cx="1776414" cy="82551"/>
              </a:xfrm>
            </p:grpSpPr>
            <p:sp>
              <p:nvSpPr>
                <p:cNvPr id="31" name="Rectangle 30">
                  <a:extLst>
                    <a:ext uri="{FF2B5EF4-FFF2-40B4-BE49-F238E27FC236}">
                      <a16:creationId xmlns:a16="http://schemas.microsoft.com/office/drawing/2014/main" id="{71239E11-F255-4C89-9708-E73DBF757F35}"/>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429A933E-EB89-412C-9A16-7A1761F610BD}"/>
                    </a:ext>
                  </a:extLst>
                </p:cNvPr>
                <p:cNvGrpSpPr/>
                <p:nvPr userDrawn="1"/>
              </p:nvGrpSpPr>
              <p:grpSpPr>
                <a:xfrm>
                  <a:off x="10636138" y="-148430"/>
                  <a:ext cx="1184276" cy="82551"/>
                  <a:chOff x="10636138" y="-148430"/>
                  <a:chExt cx="1184276" cy="82551"/>
                </a:xfrm>
              </p:grpSpPr>
              <p:sp>
                <p:nvSpPr>
                  <p:cNvPr id="33" name="Rectangle 32">
                    <a:extLst>
                      <a:ext uri="{FF2B5EF4-FFF2-40B4-BE49-F238E27FC236}">
                        <a16:creationId xmlns:a16="http://schemas.microsoft.com/office/drawing/2014/main" id="{34DF87D4-D832-49DC-A339-AC1DD94A6A4D}"/>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91D562F-BFA4-4227-85B5-DA8E6EA9002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5" name="Group 34">
                <a:extLst>
                  <a:ext uri="{FF2B5EF4-FFF2-40B4-BE49-F238E27FC236}">
                    <a16:creationId xmlns:a16="http://schemas.microsoft.com/office/drawing/2014/main" id="{0FF9B0E9-7F55-46DD-B737-4563044AC3CB}"/>
                  </a:ext>
                </a:extLst>
              </p:cNvPr>
              <p:cNvGrpSpPr/>
              <p:nvPr userDrawn="1"/>
            </p:nvGrpSpPr>
            <p:grpSpPr>
              <a:xfrm>
                <a:off x="1533516" y="-148430"/>
                <a:ext cx="1776414" cy="82551"/>
                <a:chOff x="10044000" y="-148430"/>
                <a:chExt cx="1776414" cy="82551"/>
              </a:xfrm>
              <a:solidFill>
                <a:schemeClr val="tx2"/>
              </a:solidFill>
            </p:grpSpPr>
            <p:sp>
              <p:nvSpPr>
                <p:cNvPr id="36" name="Rectangle 35">
                  <a:extLst>
                    <a:ext uri="{FF2B5EF4-FFF2-40B4-BE49-F238E27FC236}">
                      <a16:creationId xmlns:a16="http://schemas.microsoft.com/office/drawing/2014/main" id="{8A0D9AB0-BDF8-4BF8-933D-76527927EB0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B5E63815-B53E-4DEA-B7CE-70992C3829A8}"/>
                    </a:ext>
                  </a:extLst>
                </p:cNvPr>
                <p:cNvGrpSpPr/>
                <p:nvPr userDrawn="1"/>
              </p:nvGrpSpPr>
              <p:grpSpPr>
                <a:xfrm>
                  <a:off x="10636138" y="-148430"/>
                  <a:ext cx="1184276" cy="82551"/>
                  <a:chOff x="10636138" y="-148430"/>
                  <a:chExt cx="1184276" cy="82551"/>
                </a:xfrm>
                <a:grpFill/>
              </p:grpSpPr>
              <p:sp>
                <p:nvSpPr>
                  <p:cNvPr id="38" name="Rectangle 37">
                    <a:extLst>
                      <a:ext uri="{FF2B5EF4-FFF2-40B4-BE49-F238E27FC236}">
                        <a16:creationId xmlns:a16="http://schemas.microsoft.com/office/drawing/2014/main" id="{94D5A0B5-8362-422E-92CD-C3969E475B4C}"/>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899DA0E-EB57-44F4-B814-102F3F299F00}"/>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2" name="Group 41">
                <a:extLst>
                  <a:ext uri="{FF2B5EF4-FFF2-40B4-BE49-F238E27FC236}">
                    <a16:creationId xmlns:a16="http://schemas.microsoft.com/office/drawing/2014/main" id="{A1A39780-93FB-4FED-9F4A-CEC489158CD3}"/>
                  </a:ext>
                </a:extLst>
              </p:cNvPr>
              <p:cNvGrpSpPr/>
              <p:nvPr userDrawn="1"/>
            </p:nvGrpSpPr>
            <p:grpSpPr>
              <a:xfrm>
                <a:off x="354969" y="-148430"/>
                <a:ext cx="1184276" cy="82551"/>
                <a:chOff x="10636138" y="-148430"/>
                <a:chExt cx="1184276" cy="82551"/>
              </a:xfrm>
            </p:grpSpPr>
            <p:sp>
              <p:nvSpPr>
                <p:cNvPr id="43" name="Rectangle 42">
                  <a:extLst>
                    <a:ext uri="{FF2B5EF4-FFF2-40B4-BE49-F238E27FC236}">
                      <a16:creationId xmlns:a16="http://schemas.microsoft.com/office/drawing/2014/main" id="{6456A92D-9BF1-42F6-A2E4-492263D70B93}"/>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82D97F1-9A9B-47D1-A2F1-784BC83B7F5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9" name="Group 88">
              <a:extLst>
                <a:ext uri="{FF2B5EF4-FFF2-40B4-BE49-F238E27FC236}">
                  <a16:creationId xmlns:a16="http://schemas.microsoft.com/office/drawing/2014/main" id="{C34CFFDF-2152-4A2D-8FB3-0A7B23D098B7}"/>
                </a:ext>
              </a:extLst>
            </p:cNvPr>
            <p:cNvGrpSpPr/>
            <p:nvPr userDrawn="1"/>
          </p:nvGrpSpPr>
          <p:grpSpPr>
            <a:xfrm>
              <a:off x="12265794" y="1"/>
              <a:ext cx="18000" cy="6858000"/>
              <a:chOff x="12425515" y="2588735"/>
              <a:chExt cx="82551" cy="4269265"/>
            </a:xfrm>
          </p:grpSpPr>
          <p:sp>
            <p:nvSpPr>
              <p:cNvPr id="82" name="Rectangle 81">
                <a:extLst>
                  <a:ext uri="{FF2B5EF4-FFF2-40B4-BE49-F238E27FC236}">
                    <a16:creationId xmlns:a16="http://schemas.microsoft.com/office/drawing/2014/main" id="{A5E7F58C-EE61-45FF-BBF9-8DE1F3DD1C59}"/>
                  </a:ext>
                </a:extLst>
              </p:cNvPr>
              <p:cNvSpPr/>
              <p:nvPr userDrawn="1"/>
            </p:nvSpPr>
            <p:spPr>
              <a:xfrm rot="5400000">
                <a:off x="12161048" y="529278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8E6C2DEC-5E14-4D86-A7EC-DF4187D064F2}"/>
                  </a:ext>
                </a:extLst>
              </p:cNvPr>
              <p:cNvSpPr/>
              <p:nvPr userDrawn="1"/>
            </p:nvSpPr>
            <p:spPr>
              <a:xfrm rot="5400000">
                <a:off x="12161048" y="651257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C74D7886-31ED-4084-8E07-296ECC655564}"/>
                  </a:ext>
                </a:extLst>
              </p:cNvPr>
              <p:cNvSpPr/>
              <p:nvPr userDrawn="1"/>
            </p:nvSpPr>
            <p:spPr>
              <a:xfrm rot="5400000">
                <a:off x="12162637" y="590267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D7BD4B1F-2F1E-446E-A05B-F3CB5E5F6873}"/>
                  </a:ext>
                </a:extLst>
              </p:cNvPr>
              <p:cNvSpPr/>
              <p:nvPr userDrawn="1"/>
            </p:nvSpPr>
            <p:spPr>
              <a:xfrm rot="5400000">
                <a:off x="12161048" y="346309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53310686-91D7-4A31-82C8-A67D32C0F75A}"/>
                  </a:ext>
                </a:extLst>
              </p:cNvPr>
              <p:cNvSpPr/>
              <p:nvPr userDrawn="1"/>
            </p:nvSpPr>
            <p:spPr>
              <a:xfrm rot="5400000">
                <a:off x="12161048" y="468288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AE3B8320-65F3-48A9-85F1-293C37A82915}"/>
                  </a:ext>
                </a:extLst>
              </p:cNvPr>
              <p:cNvSpPr/>
              <p:nvPr userDrawn="1"/>
            </p:nvSpPr>
            <p:spPr>
              <a:xfrm rot="5400000">
                <a:off x="12162637" y="407299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97125D60-8B03-47D1-B843-A583D2ED4F62}"/>
                  </a:ext>
                </a:extLst>
              </p:cNvPr>
              <p:cNvSpPr/>
              <p:nvPr userDrawn="1"/>
            </p:nvSpPr>
            <p:spPr>
              <a:xfrm rot="5400000">
                <a:off x="12161048" y="285320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itle Placeholder 1">
            <a:extLst>
              <a:ext uri="{FF2B5EF4-FFF2-40B4-BE49-F238E27FC236}">
                <a16:creationId xmlns:a16="http://schemas.microsoft.com/office/drawing/2014/main" id="{9D1491C4-9830-46D6-9B7E-91D978B17D03}"/>
              </a:ext>
            </a:extLst>
          </p:cNvPr>
          <p:cNvSpPr>
            <a:spLocks noGrp="1"/>
          </p:cNvSpPr>
          <p:nvPr>
            <p:ph type="title"/>
          </p:nvPr>
        </p:nvSpPr>
        <p:spPr>
          <a:xfrm>
            <a:off x="807269" y="239083"/>
            <a:ext cx="10580059" cy="755904"/>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490CFD-D389-4642-995F-30BEB12330F8}"/>
              </a:ext>
            </a:extLst>
          </p:cNvPr>
          <p:cNvSpPr>
            <a:spLocks noGrp="1"/>
          </p:cNvSpPr>
          <p:nvPr>
            <p:ph type="body" idx="1"/>
          </p:nvPr>
        </p:nvSpPr>
        <p:spPr>
          <a:xfrm>
            <a:off x="807269" y="1959431"/>
            <a:ext cx="10580059" cy="390179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17090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7"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98"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Lst>
  <p:hf sldNum="0" hd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384">
          <p15:clr>
            <a:srgbClr val="F26B43"/>
          </p15:clr>
        </p15:guide>
        <p15:guide id="4" pos="768">
          <p15:clr>
            <a:srgbClr val="F26B43"/>
          </p15:clr>
        </p15:guide>
        <p15:guide id="5" pos="1149">
          <p15:clr>
            <a:srgbClr val="F26B43"/>
          </p15:clr>
        </p15:guide>
        <p15:guide id="6" pos="1533">
          <p15:clr>
            <a:srgbClr val="F26B43"/>
          </p15:clr>
        </p15:guide>
        <p15:guide id="7" pos="1917">
          <p15:clr>
            <a:srgbClr val="F26B43"/>
          </p15:clr>
        </p15:guide>
        <p15:guide id="8" pos="2300">
          <p15:clr>
            <a:srgbClr val="F26B43"/>
          </p15:clr>
        </p15:guide>
        <p15:guide id="9" pos="2684">
          <p15:clr>
            <a:srgbClr val="F26B43"/>
          </p15:clr>
        </p15:guide>
        <p15:guide id="10" pos="3069">
          <p15:clr>
            <a:srgbClr val="F26B43"/>
          </p15:clr>
        </p15:guide>
        <p15:guide id="11" pos="3455">
          <p15:clr>
            <a:srgbClr val="F26B43"/>
          </p15:clr>
        </p15:guide>
        <p15:guide id="12" pos="4221">
          <p15:clr>
            <a:srgbClr val="F26B43"/>
          </p15:clr>
        </p15:guide>
        <p15:guide id="13" pos="4607">
          <p15:clr>
            <a:srgbClr val="F26B43"/>
          </p15:clr>
        </p15:guide>
        <p15:guide id="14" pos="4991">
          <p15:clr>
            <a:srgbClr val="F26B43"/>
          </p15:clr>
        </p15:guide>
        <p15:guide id="15" pos="5373">
          <p15:clr>
            <a:srgbClr val="F26B43"/>
          </p15:clr>
        </p15:guide>
        <p15:guide id="16" pos="5759">
          <p15:clr>
            <a:srgbClr val="F26B43"/>
          </p15:clr>
        </p15:guide>
        <p15:guide id="17" pos="6143">
          <p15:clr>
            <a:srgbClr val="F26B43"/>
          </p15:clr>
        </p15:guide>
        <p15:guide id="18" pos="6527">
          <p15:clr>
            <a:srgbClr val="F26B43"/>
          </p15:clr>
        </p15:guide>
        <p15:guide id="19" pos="6912">
          <p15:clr>
            <a:srgbClr val="F26B43"/>
          </p15:clr>
        </p15:guide>
        <p15:guide id="20" pos="7296">
          <p15:clr>
            <a:srgbClr val="F26B43"/>
          </p15:clr>
        </p15:guide>
        <p15:guide id="21" orient="horz" pos="617">
          <p15:clr>
            <a:srgbClr val="F26B43"/>
          </p15:clr>
        </p15:guide>
        <p15:guide id="22" orient="horz" pos="1233">
          <p15:clr>
            <a:srgbClr val="F26B43"/>
          </p15:clr>
        </p15:guide>
        <p15:guide id="23" orient="horz" pos="1851">
          <p15:clr>
            <a:srgbClr val="F26B43"/>
          </p15:clr>
        </p15:guide>
        <p15:guide id="24" orient="horz" pos="2469">
          <p15:clr>
            <a:srgbClr val="F26B43"/>
          </p15:clr>
        </p15:guide>
        <p15:guide id="25" orient="horz" pos="3086">
          <p15:clr>
            <a:srgbClr val="F26B43"/>
          </p15:clr>
        </p15:guide>
        <p15:guide id="26" orient="horz" pos="3702">
          <p15:clr>
            <a:srgbClr val="F26B43"/>
          </p15:clr>
        </p15:guide>
        <p15:guide id="27" pos="7173">
          <p15:clr>
            <a:srgbClr val="F26B43"/>
          </p15:clr>
        </p15:guide>
        <p15:guide id="28" pos="507">
          <p15:clr>
            <a:srgbClr val="F26B43"/>
          </p15:clr>
        </p15:guide>
        <p15:guide id="29" orient="horz" pos="9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56396E-6ABA-40D0-B54A-C96AB2872B6C}"/>
              </a:ext>
            </a:extLst>
          </p:cNvPr>
          <p:cNvSpPr>
            <a:spLocks noGrp="1"/>
          </p:cNvSpPr>
          <p:nvPr>
            <p:ph sz="quarter" idx="11"/>
          </p:nvPr>
        </p:nvSpPr>
        <p:spPr>
          <a:xfrm>
            <a:off x="460962" y="4796588"/>
            <a:ext cx="10511838" cy="1498969"/>
          </a:xfrm>
        </p:spPr>
        <p:txBody>
          <a:bodyPr/>
          <a:lstStyle/>
          <a:p>
            <a:r>
              <a:rPr lang="en-GB" sz="4000" dirty="0"/>
              <a:t>Transitional Protection</a:t>
            </a:r>
          </a:p>
          <a:p>
            <a:r>
              <a:rPr lang="en-GB" sz="4000" dirty="0"/>
              <a:t>Teachers’ Pensions Action Forum</a:t>
            </a:r>
          </a:p>
          <a:p>
            <a:endParaRPr lang="en-GB" sz="4000" dirty="0"/>
          </a:p>
          <a:p>
            <a:endParaRPr lang="en-GB" sz="4000" dirty="0"/>
          </a:p>
        </p:txBody>
      </p:sp>
    </p:spTree>
    <p:extLst>
      <p:ext uri="{BB962C8B-B14F-4D97-AF65-F5344CB8AC3E}">
        <p14:creationId xmlns:p14="http://schemas.microsoft.com/office/powerpoint/2010/main" val="1957102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D73A7-EA0B-4FB1-920F-367D75B6A540}"/>
              </a:ext>
            </a:extLst>
          </p:cNvPr>
          <p:cNvSpPr>
            <a:spLocks noGrp="1"/>
          </p:cNvSpPr>
          <p:nvPr>
            <p:ph type="title"/>
          </p:nvPr>
        </p:nvSpPr>
        <p:spPr/>
        <p:txBody>
          <a:bodyPr/>
          <a:lstStyle/>
          <a:p>
            <a:r>
              <a:rPr lang="en-GB" dirty="0"/>
              <a:t>Communication</a:t>
            </a:r>
          </a:p>
        </p:txBody>
      </p:sp>
      <p:sp>
        <p:nvSpPr>
          <p:cNvPr id="3" name="Text Placeholder 2">
            <a:extLst>
              <a:ext uri="{FF2B5EF4-FFF2-40B4-BE49-F238E27FC236}">
                <a16:creationId xmlns:a16="http://schemas.microsoft.com/office/drawing/2014/main" id="{252922C9-4C4F-403C-90BA-205D6D2B21B3}"/>
              </a:ext>
            </a:extLst>
          </p:cNvPr>
          <p:cNvSpPr>
            <a:spLocks noGrp="1"/>
          </p:cNvSpPr>
          <p:nvPr>
            <p:ph type="body" idx="13"/>
          </p:nvPr>
        </p:nvSpPr>
        <p:spPr>
          <a:xfrm>
            <a:off x="807270" y="1114164"/>
            <a:ext cx="5166812" cy="595458"/>
          </a:xfrm>
        </p:spPr>
        <p:txBody>
          <a:bodyPr/>
          <a:lstStyle/>
          <a:p>
            <a:r>
              <a:rPr lang="en-GB" sz="2400" b="1" dirty="0"/>
              <a:t>How have we communicated with you? - website</a:t>
            </a:r>
          </a:p>
        </p:txBody>
      </p:sp>
      <p:sp>
        <p:nvSpPr>
          <p:cNvPr id="5" name="Content Placeholder 4">
            <a:extLst>
              <a:ext uri="{FF2B5EF4-FFF2-40B4-BE49-F238E27FC236}">
                <a16:creationId xmlns:a16="http://schemas.microsoft.com/office/drawing/2014/main" id="{65CA2E0D-7E43-4552-B3BC-71F874F33845}"/>
              </a:ext>
            </a:extLst>
          </p:cNvPr>
          <p:cNvSpPr>
            <a:spLocks noGrp="1"/>
          </p:cNvSpPr>
          <p:nvPr>
            <p:ph sz="quarter" idx="17"/>
          </p:nvPr>
        </p:nvSpPr>
        <p:spPr>
          <a:xfrm>
            <a:off x="808038" y="1828800"/>
            <a:ext cx="5801768" cy="4692650"/>
          </a:xfrm>
        </p:spPr>
        <p:txBody>
          <a:bodyPr/>
          <a:lstStyle/>
          <a:p>
            <a:pPr marL="342900" lvl="2" indent="-342900">
              <a:buClr>
                <a:srgbClr val="94D009"/>
              </a:buClr>
              <a:buFont typeface="Arial" panose="020B0604020202020204" pitchFamily="34" charset="0"/>
              <a:buChar char="•"/>
            </a:pPr>
            <a:endParaRPr lang="en-GB" sz="2000" b="1" dirty="0"/>
          </a:p>
          <a:p>
            <a:pPr marL="342900" lvl="2" indent="-342900">
              <a:buClr>
                <a:srgbClr val="94D009"/>
              </a:buClr>
              <a:buFont typeface="Arial" panose="020B0604020202020204" pitchFamily="34" charset="0"/>
              <a:buChar char="•"/>
            </a:pPr>
            <a:r>
              <a:rPr lang="en-GB" sz="2000" b="1" dirty="0"/>
              <a:t>News stories</a:t>
            </a:r>
          </a:p>
          <a:p>
            <a:pPr marL="342900" lvl="2" indent="-342900">
              <a:buClr>
                <a:srgbClr val="94D009"/>
              </a:buClr>
              <a:buFont typeface="Arial" panose="020B0604020202020204" pitchFamily="34" charset="0"/>
              <a:buChar char="•"/>
            </a:pPr>
            <a:r>
              <a:rPr lang="en-GB" sz="2000" b="1" dirty="0"/>
              <a:t>Bespoke Transitional Protection pages</a:t>
            </a:r>
          </a:p>
          <a:p>
            <a:pPr marL="342900" lvl="2" indent="-342900">
              <a:buClr>
                <a:srgbClr val="94D009"/>
              </a:buClr>
              <a:buFont typeface="Arial" panose="020B0604020202020204" pitchFamily="34" charset="0"/>
              <a:buChar char="•"/>
            </a:pPr>
            <a:r>
              <a:rPr lang="en-GB" sz="2000" b="1" dirty="0"/>
              <a:t>FAQs</a:t>
            </a:r>
          </a:p>
          <a:p>
            <a:pPr marL="342900" lvl="2" indent="-342900">
              <a:buClr>
                <a:srgbClr val="94D009"/>
              </a:buClr>
              <a:buFont typeface="Arial" panose="020B0604020202020204" pitchFamily="34" charset="0"/>
              <a:buChar char="•"/>
            </a:pPr>
            <a:r>
              <a:rPr lang="en-GB" sz="2000" b="1" dirty="0"/>
              <a:t>Signposting from carousel to key stories</a:t>
            </a:r>
          </a:p>
          <a:p>
            <a:pPr marL="342900" lvl="2" indent="-342900">
              <a:buClr>
                <a:srgbClr val="94D009"/>
              </a:buClr>
              <a:buFont typeface="Arial" panose="020B0604020202020204" pitchFamily="34" charset="0"/>
              <a:buChar char="•"/>
            </a:pPr>
            <a:r>
              <a:rPr lang="en-GB" sz="2000" b="1" dirty="0"/>
              <a:t>Factsheet</a:t>
            </a:r>
          </a:p>
          <a:p>
            <a:pPr marL="342900" lvl="2" indent="-342900">
              <a:buClr>
                <a:srgbClr val="94D009"/>
              </a:buClr>
              <a:buFont typeface="Arial" panose="020B0604020202020204" pitchFamily="34" charset="0"/>
              <a:buChar char="•"/>
            </a:pPr>
            <a:r>
              <a:rPr lang="en-GB" sz="2000" b="1" dirty="0"/>
              <a:t>Signposting to consultation pages.</a:t>
            </a:r>
          </a:p>
          <a:p>
            <a:endParaRPr lang="en-GB" dirty="0"/>
          </a:p>
        </p:txBody>
      </p:sp>
      <p:pic>
        <p:nvPicPr>
          <p:cNvPr id="15" name="Picture Placeholder 14" descr="Graphical user interface, text&#10;&#10;Description automatically generated">
            <a:extLst>
              <a:ext uri="{FF2B5EF4-FFF2-40B4-BE49-F238E27FC236}">
                <a16:creationId xmlns:a16="http://schemas.microsoft.com/office/drawing/2014/main" id="{1A29CF76-8339-4595-AFAE-C041A8A78C95}"/>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948" b="1948"/>
          <a:stretch>
            <a:fillRect/>
          </a:stretch>
        </p:blipFill>
        <p:spPr/>
      </p:pic>
    </p:spTree>
    <p:extLst>
      <p:ext uri="{BB962C8B-B14F-4D97-AF65-F5344CB8AC3E}">
        <p14:creationId xmlns:p14="http://schemas.microsoft.com/office/powerpoint/2010/main" val="11768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C2F9-2140-4027-8DA6-588CA00C9184}"/>
              </a:ext>
            </a:extLst>
          </p:cNvPr>
          <p:cNvSpPr>
            <a:spLocks noGrp="1"/>
          </p:cNvSpPr>
          <p:nvPr>
            <p:ph type="title"/>
          </p:nvPr>
        </p:nvSpPr>
        <p:spPr/>
        <p:txBody>
          <a:bodyPr/>
          <a:lstStyle/>
          <a:p>
            <a:r>
              <a:rPr lang="en-GB" dirty="0"/>
              <a:t>Communication</a:t>
            </a:r>
          </a:p>
        </p:txBody>
      </p:sp>
      <p:sp>
        <p:nvSpPr>
          <p:cNvPr id="3" name="Text Placeholder 2">
            <a:extLst>
              <a:ext uri="{FF2B5EF4-FFF2-40B4-BE49-F238E27FC236}">
                <a16:creationId xmlns:a16="http://schemas.microsoft.com/office/drawing/2014/main" id="{F85D0B14-90B5-4011-93A3-98B1C7B51A82}"/>
              </a:ext>
            </a:extLst>
          </p:cNvPr>
          <p:cNvSpPr>
            <a:spLocks noGrp="1"/>
          </p:cNvSpPr>
          <p:nvPr>
            <p:ph type="body" idx="13"/>
          </p:nvPr>
        </p:nvSpPr>
        <p:spPr/>
        <p:txBody>
          <a:bodyPr/>
          <a:lstStyle/>
          <a:p>
            <a:r>
              <a:rPr lang="en-GB" sz="2400" b="1" dirty="0"/>
              <a:t>How have we communicated with you? – Social Media</a:t>
            </a:r>
          </a:p>
          <a:p>
            <a:endParaRPr lang="en-GB" dirty="0"/>
          </a:p>
        </p:txBody>
      </p:sp>
      <p:pic>
        <p:nvPicPr>
          <p:cNvPr id="7" name="Picture Placeholder 6" descr="Graphical user interface&#10;&#10;Description automatically generated">
            <a:extLst>
              <a:ext uri="{FF2B5EF4-FFF2-40B4-BE49-F238E27FC236}">
                <a16:creationId xmlns:a16="http://schemas.microsoft.com/office/drawing/2014/main" id="{3AC71891-1809-47A9-98EE-3501EA8D9646}"/>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9773" b="15266"/>
          <a:stretch/>
        </p:blipFill>
        <p:spPr>
          <a:xfrm>
            <a:off x="8005554" y="894080"/>
            <a:ext cx="2456870" cy="5161280"/>
          </a:xfrm>
        </p:spPr>
      </p:pic>
      <p:sp>
        <p:nvSpPr>
          <p:cNvPr id="5" name="Content Placeholder 4">
            <a:extLst>
              <a:ext uri="{FF2B5EF4-FFF2-40B4-BE49-F238E27FC236}">
                <a16:creationId xmlns:a16="http://schemas.microsoft.com/office/drawing/2014/main" id="{6929AE11-A4C1-4481-98A8-FBD1CF681197}"/>
              </a:ext>
            </a:extLst>
          </p:cNvPr>
          <p:cNvSpPr>
            <a:spLocks noGrp="1"/>
          </p:cNvSpPr>
          <p:nvPr>
            <p:ph sz="quarter" idx="17"/>
          </p:nvPr>
        </p:nvSpPr>
        <p:spPr/>
        <p:txBody>
          <a:bodyPr/>
          <a:lstStyle/>
          <a:p>
            <a:r>
              <a:rPr lang="en-GB" sz="2000" dirty="0"/>
              <a:t>We’ve posted frequent updates on</a:t>
            </a:r>
          </a:p>
          <a:p>
            <a:pPr marL="342900" indent="-342900">
              <a:buClr>
                <a:srgbClr val="94D009"/>
              </a:buClr>
              <a:buFont typeface="Arial" panose="020B0604020202020204" pitchFamily="34" charset="0"/>
              <a:buChar char="•"/>
            </a:pPr>
            <a:r>
              <a:rPr lang="en-GB" sz="2000" dirty="0"/>
              <a:t>Facebook</a:t>
            </a:r>
          </a:p>
          <a:p>
            <a:pPr marL="342900" indent="-342900">
              <a:buClr>
                <a:srgbClr val="94D009"/>
              </a:buClr>
              <a:buFont typeface="Arial" panose="020B0604020202020204" pitchFamily="34" charset="0"/>
              <a:buChar char="•"/>
            </a:pPr>
            <a:r>
              <a:rPr lang="en-GB" sz="2000" dirty="0"/>
              <a:t>Instagram</a:t>
            </a:r>
          </a:p>
          <a:p>
            <a:pPr marL="342900" indent="-342900">
              <a:buClr>
                <a:srgbClr val="94D009"/>
              </a:buClr>
              <a:buFont typeface="Arial" panose="020B0604020202020204" pitchFamily="34" charset="0"/>
              <a:buChar char="•"/>
            </a:pPr>
            <a:r>
              <a:rPr lang="en-GB" sz="2000" dirty="0"/>
              <a:t>Twitter</a:t>
            </a:r>
          </a:p>
          <a:p>
            <a:pPr marL="342900" indent="-342900">
              <a:buClr>
                <a:srgbClr val="94D009"/>
              </a:buClr>
              <a:buFont typeface="Arial" panose="020B0604020202020204" pitchFamily="34" charset="0"/>
              <a:buChar char="•"/>
            </a:pPr>
            <a:r>
              <a:rPr lang="en-GB" sz="2000" dirty="0"/>
              <a:t>LinkedIn. </a:t>
            </a:r>
          </a:p>
        </p:txBody>
      </p:sp>
    </p:spTree>
    <p:extLst>
      <p:ext uri="{BB962C8B-B14F-4D97-AF65-F5344CB8AC3E}">
        <p14:creationId xmlns:p14="http://schemas.microsoft.com/office/powerpoint/2010/main" val="1241418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aphical user interface&#10;&#10;Description automatically generated">
            <a:extLst>
              <a:ext uri="{FF2B5EF4-FFF2-40B4-BE49-F238E27FC236}">
                <a16:creationId xmlns:a16="http://schemas.microsoft.com/office/drawing/2014/main" id="{10C2D910-0275-4CF7-8AEA-7F452C7A1920}"/>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0791" r="10791"/>
          <a:stretch>
            <a:fillRect/>
          </a:stretch>
        </p:blipFill>
        <p:spPr>
          <a:xfrm>
            <a:off x="5984240" y="1957386"/>
            <a:ext cx="5598160" cy="3427200"/>
          </a:xfrm>
        </p:spPr>
      </p:pic>
      <p:sp>
        <p:nvSpPr>
          <p:cNvPr id="3" name="Title 2">
            <a:extLst>
              <a:ext uri="{FF2B5EF4-FFF2-40B4-BE49-F238E27FC236}">
                <a16:creationId xmlns:a16="http://schemas.microsoft.com/office/drawing/2014/main" id="{1CA23701-44D2-4C37-B022-313EE444460A}"/>
              </a:ext>
            </a:extLst>
          </p:cNvPr>
          <p:cNvSpPr>
            <a:spLocks noGrp="1"/>
          </p:cNvSpPr>
          <p:nvPr>
            <p:ph type="title"/>
          </p:nvPr>
        </p:nvSpPr>
        <p:spPr/>
        <p:txBody>
          <a:bodyPr/>
          <a:lstStyle/>
          <a:p>
            <a:r>
              <a:rPr lang="en-GB" dirty="0">
                <a:solidFill>
                  <a:srgbClr val="003F72"/>
                </a:solidFill>
              </a:rPr>
              <a:t>Email communications</a:t>
            </a:r>
          </a:p>
        </p:txBody>
      </p:sp>
      <p:sp>
        <p:nvSpPr>
          <p:cNvPr id="4" name="Content Placeholder 3">
            <a:extLst>
              <a:ext uri="{FF2B5EF4-FFF2-40B4-BE49-F238E27FC236}">
                <a16:creationId xmlns:a16="http://schemas.microsoft.com/office/drawing/2014/main" id="{2040002A-05AD-4F59-A2E6-178D2A2F8789}"/>
              </a:ext>
            </a:extLst>
          </p:cNvPr>
          <p:cNvSpPr>
            <a:spLocks noGrp="1"/>
          </p:cNvSpPr>
          <p:nvPr>
            <p:ph sz="quarter" idx="17"/>
          </p:nvPr>
        </p:nvSpPr>
        <p:spPr/>
        <p:txBody>
          <a:bodyPr/>
          <a:lstStyle/>
          <a:p>
            <a:pPr marL="342900" indent="-342900">
              <a:buClr>
                <a:srgbClr val="94D009"/>
              </a:buClr>
              <a:buFont typeface="Arial" panose="020B0604020202020204" pitchFamily="34" charset="0"/>
              <a:buChar char="•"/>
            </a:pPr>
            <a:r>
              <a:rPr lang="en-GB" sz="2000" dirty="0">
                <a:solidFill>
                  <a:srgbClr val="003F72"/>
                </a:solidFill>
              </a:rPr>
              <a:t>Employer bulletins</a:t>
            </a:r>
          </a:p>
          <a:p>
            <a:pPr marL="342900" indent="-342900">
              <a:buClr>
                <a:srgbClr val="94D009"/>
              </a:buClr>
              <a:buFont typeface="Arial" panose="020B0604020202020204" pitchFamily="34" charset="0"/>
              <a:buChar char="•"/>
            </a:pPr>
            <a:r>
              <a:rPr lang="en-GB" sz="2000" dirty="0">
                <a:solidFill>
                  <a:srgbClr val="003F72"/>
                </a:solidFill>
              </a:rPr>
              <a:t>Payroll provider bulletins</a:t>
            </a:r>
          </a:p>
          <a:p>
            <a:pPr marL="342900" indent="-342900">
              <a:buClr>
                <a:srgbClr val="94D009"/>
              </a:buClr>
              <a:buFont typeface="Arial" panose="020B0604020202020204" pitchFamily="34" charset="0"/>
              <a:buChar char="•"/>
            </a:pPr>
            <a:r>
              <a:rPr lang="en-GB" sz="2000" dirty="0">
                <a:solidFill>
                  <a:srgbClr val="003F72"/>
                </a:solidFill>
              </a:rPr>
              <a:t>Active member bulletins</a:t>
            </a:r>
          </a:p>
          <a:p>
            <a:pPr marL="342900" indent="-342900">
              <a:buClr>
                <a:srgbClr val="94D009"/>
              </a:buClr>
              <a:buFont typeface="Arial" panose="020B0604020202020204" pitchFamily="34" charset="0"/>
              <a:buChar char="•"/>
            </a:pPr>
            <a:r>
              <a:rPr lang="en-GB" sz="2000" dirty="0">
                <a:solidFill>
                  <a:srgbClr val="003F72"/>
                </a:solidFill>
              </a:rPr>
              <a:t>Retired member bulletins</a:t>
            </a:r>
          </a:p>
          <a:p>
            <a:pPr marL="342900" indent="-342900">
              <a:buClr>
                <a:srgbClr val="94D009"/>
              </a:buClr>
              <a:buFont typeface="Arial" panose="020B0604020202020204" pitchFamily="34" charset="0"/>
              <a:buChar char="•"/>
            </a:pPr>
            <a:r>
              <a:rPr lang="en-GB" sz="2000" dirty="0">
                <a:solidFill>
                  <a:srgbClr val="003F72"/>
                </a:solidFill>
              </a:rPr>
              <a:t>Deferred member bulletins</a:t>
            </a:r>
          </a:p>
          <a:p>
            <a:pPr marL="342900" indent="-342900">
              <a:buClr>
                <a:srgbClr val="94D009"/>
              </a:buClr>
              <a:buFont typeface="Arial" panose="020B0604020202020204" pitchFamily="34" charset="0"/>
              <a:buChar char="•"/>
            </a:pPr>
            <a:r>
              <a:rPr lang="en-GB" sz="2000" dirty="0">
                <a:solidFill>
                  <a:srgbClr val="003F72"/>
                </a:solidFill>
              </a:rPr>
              <a:t>Stakeholder comms</a:t>
            </a:r>
          </a:p>
          <a:p>
            <a:pPr marL="342900" indent="-342900">
              <a:buClr>
                <a:srgbClr val="94D009"/>
              </a:buClr>
              <a:buFont typeface="Arial" panose="020B0604020202020204" pitchFamily="34" charset="0"/>
              <a:buChar char="•"/>
            </a:pPr>
            <a:r>
              <a:rPr lang="en-GB" sz="2000" dirty="0">
                <a:solidFill>
                  <a:srgbClr val="003F72"/>
                </a:solidFill>
              </a:rPr>
              <a:t>Internal comms.</a:t>
            </a:r>
          </a:p>
          <a:p>
            <a:endParaRPr lang="en-GB" dirty="0"/>
          </a:p>
        </p:txBody>
      </p:sp>
    </p:spTree>
    <p:extLst>
      <p:ext uri="{BB962C8B-B14F-4D97-AF65-F5344CB8AC3E}">
        <p14:creationId xmlns:p14="http://schemas.microsoft.com/office/powerpoint/2010/main" val="2483508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CEF51-0A48-4050-A6D7-4729204F73BE}"/>
              </a:ext>
            </a:extLst>
          </p:cNvPr>
          <p:cNvSpPr>
            <a:spLocks noGrp="1"/>
          </p:cNvSpPr>
          <p:nvPr>
            <p:ph type="title"/>
          </p:nvPr>
        </p:nvSpPr>
        <p:spPr>
          <a:xfrm>
            <a:off x="487914" y="405885"/>
            <a:ext cx="7254006" cy="759423"/>
          </a:xfrm>
        </p:spPr>
        <p:txBody>
          <a:bodyPr/>
          <a:lstStyle/>
          <a:p>
            <a:r>
              <a:rPr lang="en-GB" dirty="0">
                <a:solidFill>
                  <a:schemeClr val="tx1"/>
                </a:solidFill>
              </a:rPr>
              <a:t>What are we looking at now?</a:t>
            </a:r>
          </a:p>
        </p:txBody>
      </p:sp>
      <p:sp>
        <p:nvSpPr>
          <p:cNvPr id="3" name="Content Placeholder 2">
            <a:extLst>
              <a:ext uri="{FF2B5EF4-FFF2-40B4-BE49-F238E27FC236}">
                <a16:creationId xmlns:a16="http://schemas.microsoft.com/office/drawing/2014/main" id="{FE72D692-4F1E-4AA7-9691-890B24155522}"/>
              </a:ext>
            </a:extLst>
          </p:cNvPr>
          <p:cNvSpPr>
            <a:spLocks noGrp="1"/>
          </p:cNvSpPr>
          <p:nvPr>
            <p:ph sz="quarter" idx="10"/>
          </p:nvPr>
        </p:nvSpPr>
        <p:spPr>
          <a:xfrm>
            <a:off x="487914" y="1405453"/>
            <a:ext cx="10861675" cy="5046662"/>
          </a:xfrm>
        </p:spPr>
        <p:txBody>
          <a:bodyPr/>
          <a:lstStyle/>
          <a:p>
            <a:pPr marL="342900" indent="-342900">
              <a:buClr>
                <a:srgbClr val="94D009"/>
              </a:buClr>
              <a:buFont typeface="Arial" panose="020B0604020202020204" pitchFamily="34" charset="0"/>
              <a:buChar char="•"/>
            </a:pPr>
            <a:r>
              <a:rPr lang="en-GB" sz="2000" dirty="0">
                <a:solidFill>
                  <a:schemeClr val="tx1"/>
                </a:solidFill>
              </a:rPr>
              <a:t>Cases where we need to communicate prior to April 2022 (known as Immediate Detriment)</a:t>
            </a:r>
          </a:p>
          <a:p>
            <a:pPr marL="342900" indent="-342900">
              <a:buClr>
                <a:srgbClr val="94D009"/>
              </a:buClr>
              <a:buFont typeface="Arial" panose="020B0604020202020204" pitchFamily="34" charset="0"/>
              <a:buChar char="•"/>
            </a:pPr>
            <a:r>
              <a:rPr lang="en-GB" sz="2000" dirty="0">
                <a:solidFill>
                  <a:schemeClr val="tx1"/>
                </a:solidFill>
              </a:rPr>
              <a:t>How to deliver our communications up to April 2022</a:t>
            </a:r>
          </a:p>
          <a:p>
            <a:pPr marL="342900" indent="-342900">
              <a:buClr>
                <a:srgbClr val="94D009"/>
              </a:buClr>
              <a:buFont typeface="Arial" panose="020B0604020202020204" pitchFamily="34" charset="0"/>
              <a:buChar char="•"/>
            </a:pPr>
            <a:r>
              <a:rPr lang="en-GB" sz="2000" dirty="0">
                <a:solidFill>
                  <a:schemeClr val="tx1"/>
                </a:solidFill>
              </a:rPr>
              <a:t>Working on the key messages up to April 2022 for stakeholders</a:t>
            </a:r>
          </a:p>
          <a:p>
            <a:pPr marL="342900" indent="-342900">
              <a:buClr>
                <a:srgbClr val="94D009"/>
              </a:buClr>
              <a:buFont typeface="Arial" panose="020B0604020202020204" pitchFamily="34" charset="0"/>
              <a:buChar char="•"/>
            </a:pPr>
            <a:r>
              <a:rPr lang="en-GB" sz="2000" dirty="0">
                <a:solidFill>
                  <a:schemeClr val="tx1"/>
                </a:solidFill>
              </a:rPr>
              <a:t>Where we can integrate with our general communications</a:t>
            </a:r>
          </a:p>
          <a:p>
            <a:pPr marL="342900" indent="-342900">
              <a:buClr>
                <a:srgbClr val="94D009"/>
              </a:buClr>
              <a:buFont typeface="Arial" panose="020B0604020202020204" pitchFamily="34" charset="0"/>
              <a:buChar char="•"/>
            </a:pPr>
            <a:r>
              <a:rPr lang="en-GB" sz="2000" dirty="0">
                <a:solidFill>
                  <a:schemeClr val="tx1"/>
                </a:solidFill>
              </a:rPr>
              <a:t>What resources for employer and members</a:t>
            </a:r>
          </a:p>
          <a:p>
            <a:pPr marL="342900" indent="-342900">
              <a:buClr>
                <a:srgbClr val="94D009"/>
              </a:buClr>
              <a:buFont typeface="Arial" panose="020B0604020202020204" pitchFamily="34" charset="0"/>
              <a:buChar char="•"/>
            </a:pPr>
            <a:r>
              <a:rPr lang="en-GB" sz="2000" dirty="0">
                <a:solidFill>
                  <a:schemeClr val="tx1"/>
                </a:solidFill>
              </a:rPr>
              <a:t>Developing a Member Forum.</a:t>
            </a:r>
          </a:p>
          <a:p>
            <a:endParaRPr lang="en-GB" dirty="0"/>
          </a:p>
        </p:txBody>
      </p:sp>
    </p:spTree>
    <p:extLst>
      <p:ext uri="{BB962C8B-B14F-4D97-AF65-F5344CB8AC3E}">
        <p14:creationId xmlns:p14="http://schemas.microsoft.com/office/powerpoint/2010/main" val="97465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D73921E-8F81-4FF5-9BE3-8FBA3B9CF475}"/>
              </a:ext>
            </a:extLst>
          </p:cNvPr>
          <p:cNvSpPr>
            <a:spLocks noGrp="1"/>
          </p:cNvSpPr>
          <p:nvPr>
            <p:ph type="body" sz="quarter" idx="10"/>
          </p:nvPr>
        </p:nvSpPr>
        <p:spPr>
          <a:xfrm>
            <a:off x="2032136" y="1439954"/>
            <a:ext cx="7513637" cy="3821112"/>
          </a:xfrm>
        </p:spPr>
        <p:txBody>
          <a:bodyPr/>
          <a:lstStyle/>
          <a:p>
            <a:pPr algn="ctr"/>
            <a:endParaRPr lang="en-GB" sz="4000" dirty="0"/>
          </a:p>
          <a:p>
            <a:pPr algn="ctr"/>
            <a:endParaRPr lang="en-GB" sz="4000" dirty="0"/>
          </a:p>
          <a:p>
            <a:pPr algn="ctr"/>
            <a:r>
              <a:rPr lang="en-GB" sz="4000" dirty="0"/>
              <a:t>Thank you</a:t>
            </a:r>
          </a:p>
        </p:txBody>
      </p:sp>
    </p:spTree>
    <p:extLst>
      <p:ext uri="{BB962C8B-B14F-4D97-AF65-F5344CB8AC3E}">
        <p14:creationId xmlns:p14="http://schemas.microsoft.com/office/powerpoint/2010/main" val="416336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CE99D4-B4A5-4314-AADB-D3C77FC900D6}"/>
              </a:ext>
            </a:extLst>
          </p:cNvPr>
          <p:cNvSpPr>
            <a:spLocks noGrp="1"/>
          </p:cNvSpPr>
          <p:nvPr>
            <p:ph type="title"/>
          </p:nvPr>
        </p:nvSpPr>
        <p:spPr>
          <a:xfrm>
            <a:off x="284714" y="294125"/>
            <a:ext cx="9538555" cy="759423"/>
          </a:xfrm>
        </p:spPr>
        <p:txBody>
          <a:bodyPr/>
          <a:lstStyle/>
          <a:p>
            <a:r>
              <a:rPr lang="en-GB" dirty="0"/>
              <a:t>What we will be covering</a:t>
            </a:r>
          </a:p>
        </p:txBody>
      </p:sp>
      <p:sp>
        <p:nvSpPr>
          <p:cNvPr id="4" name="Content Placeholder 3">
            <a:extLst>
              <a:ext uri="{FF2B5EF4-FFF2-40B4-BE49-F238E27FC236}">
                <a16:creationId xmlns:a16="http://schemas.microsoft.com/office/drawing/2014/main" id="{BB56266E-EC63-4B2D-A0EC-F15D5E3DAE99}"/>
              </a:ext>
            </a:extLst>
          </p:cNvPr>
          <p:cNvSpPr>
            <a:spLocks noGrp="1"/>
          </p:cNvSpPr>
          <p:nvPr>
            <p:ph sz="quarter" idx="10"/>
          </p:nvPr>
        </p:nvSpPr>
        <p:spPr/>
        <p:txBody>
          <a:bodyPr/>
          <a:lstStyle/>
          <a:p>
            <a:pPr lvl="3"/>
            <a:r>
              <a:rPr lang="en-GB" sz="2000" b="1" dirty="0"/>
              <a:t>McCloud update</a:t>
            </a:r>
          </a:p>
          <a:p>
            <a:pPr lvl="3"/>
            <a:r>
              <a:rPr lang="en-GB" sz="2000" b="1" dirty="0"/>
              <a:t>Employer impact</a:t>
            </a:r>
          </a:p>
          <a:p>
            <a:pPr lvl="3"/>
            <a:r>
              <a:rPr lang="en-GB" sz="2000" b="1" dirty="0"/>
              <a:t>Valuation</a:t>
            </a:r>
          </a:p>
          <a:p>
            <a:pPr lvl="3"/>
            <a:r>
              <a:rPr lang="en-GB" sz="2000" b="1" dirty="0"/>
              <a:t>Cost cap</a:t>
            </a:r>
          </a:p>
          <a:p>
            <a:pPr lvl="3"/>
            <a:r>
              <a:rPr lang="en-GB" sz="2000" b="1" dirty="0"/>
              <a:t>Regulation changes</a:t>
            </a:r>
          </a:p>
          <a:p>
            <a:pPr lvl="3"/>
            <a:r>
              <a:rPr lang="en-GB" sz="2000" b="1" dirty="0"/>
              <a:t>Independent schools</a:t>
            </a:r>
          </a:p>
          <a:p>
            <a:pPr lvl="3"/>
            <a:r>
              <a:rPr lang="en-GB" sz="2000" b="1" dirty="0"/>
              <a:t>Preparation for Transitional Protection</a:t>
            </a:r>
          </a:p>
          <a:p>
            <a:pPr lvl="3"/>
            <a:r>
              <a:rPr lang="en-GB" sz="2000" b="1" dirty="0"/>
              <a:t>Communications</a:t>
            </a:r>
          </a:p>
          <a:p>
            <a:pPr lvl="3"/>
            <a:r>
              <a:rPr lang="en-GB" sz="2000" b="1" dirty="0"/>
              <a:t>What are we looking at now?</a:t>
            </a:r>
          </a:p>
        </p:txBody>
      </p:sp>
    </p:spTree>
    <p:extLst>
      <p:ext uri="{BB962C8B-B14F-4D97-AF65-F5344CB8AC3E}">
        <p14:creationId xmlns:p14="http://schemas.microsoft.com/office/powerpoint/2010/main" val="3388528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EE3B-4E52-4E41-8BF8-63F85987EFE3}"/>
              </a:ext>
            </a:extLst>
          </p:cNvPr>
          <p:cNvSpPr>
            <a:spLocks noGrp="1"/>
          </p:cNvSpPr>
          <p:nvPr>
            <p:ph type="title"/>
          </p:nvPr>
        </p:nvSpPr>
        <p:spPr/>
        <p:txBody>
          <a:bodyPr/>
          <a:lstStyle/>
          <a:p>
            <a:r>
              <a:rPr lang="en-GB" dirty="0"/>
              <a:t>McCloud Update </a:t>
            </a:r>
          </a:p>
        </p:txBody>
      </p:sp>
      <p:sp>
        <p:nvSpPr>
          <p:cNvPr id="3" name="Content Placeholder 2">
            <a:extLst>
              <a:ext uri="{FF2B5EF4-FFF2-40B4-BE49-F238E27FC236}">
                <a16:creationId xmlns:a16="http://schemas.microsoft.com/office/drawing/2014/main" id="{F7D76D1E-F7D0-4128-BA4C-DAF4340E85A5}"/>
              </a:ext>
            </a:extLst>
          </p:cNvPr>
          <p:cNvSpPr>
            <a:spLocks noGrp="1"/>
          </p:cNvSpPr>
          <p:nvPr>
            <p:ph sz="quarter" idx="11"/>
          </p:nvPr>
        </p:nvSpPr>
        <p:spPr>
          <a:xfrm>
            <a:off x="506413" y="1331414"/>
            <a:ext cx="10707687" cy="4572000"/>
          </a:xfrm>
        </p:spPr>
        <p:txBody>
          <a:bodyPr/>
          <a:lstStyle/>
          <a:p>
            <a:pPr lvl="2"/>
            <a:r>
              <a:rPr lang="en-GB" sz="2000" b="1" dirty="0">
                <a:cs typeface="Arial" panose="020B0604020202020204" pitchFamily="34" charset="0"/>
              </a:rPr>
              <a:t>Government consultation launched in July 2020</a:t>
            </a:r>
          </a:p>
          <a:p>
            <a:pPr lvl="2"/>
            <a:endParaRPr lang="en-GB" sz="2000" b="1" dirty="0">
              <a:cs typeface="Arial" panose="020B0604020202020204" pitchFamily="34" charset="0"/>
            </a:endParaRPr>
          </a:p>
          <a:p>
            <a:pPr lvl="2"/>
            <a:r>
              <a:rPr lang="en-GB" sz="2000" b="1" dirty="0">
                <a:cs typeface="Arial" panose="020B0604020202020204" pitchFamily="34" charset="0"/>
              </a:rPr>
              <a:t>Two proposals to address the discrimination:</a:t>
            </a:r>
          </a:p>
          <a:p>
            <a:pPr marL="698500" lvl="3" indent="-342900"/>
            <a:r>
              <a:rPr lang="en-GB" sz="2000" b="1" dirty="0">
                <a:cs typeface="Arial" panose="020B0604020202020204" pitchFamily="34" charset="0"/>
              </a:rPr>
              <a:t>Deferred Choice Underpin</a:t>
            </a:r>
          </a:p>
          <a:p>
            <a:pPr marL="685800" lvl="3" indent="-342900"/>
            <a:r>
              <a:rPr lang="en-GB" sz="2000" b="1" dirty="0">
                <a:cs typeface="Arial" panose="020B0604020202020204" pitchFamily="34" charset="0"/>
              </a:rPr>
              <a:t>Immediate Choice</a:t>
            </a:r>
            <a:endParaRPr lang="en-GB" sz="2000" b="1" dirty="0">
              <a:solidFill>
                <a:schemeClr val="accent1"/>
              </a:solidFill>
              <a:cs typeface="Arial" panose="020B0604020202020204" pitchFamily="34" charset="0"/>
            </a:endParaRPr>
          </a:p>
          <a:p>
            <a:pPr lvl="3">
              <a:buFontTx/>
              <a:buChar char="-"/>
            </a:pPr>
            <a:endParaRPr lang="en-GB" sz="2000" b="1" dirty="0">
              <a:solidFill>
                <a:schemeClr val="accent1"/>
              </a:solidFill>
              <a:cs typeface="Arial" panose="020B0604020202020204" pitchFamily="34" charset="0"/>
            </a:endParaRPr>
          </a:p>
          <a:p>
            <a:pPr lvl="2"/>
            <a:r>
              <a:rPr lang="en-GB" sz="2000" b="1" dirty="0">
                <a:cs typeface="Arial" panose="020B0604020202020204" pitchFamily="34" charset="0"/>
              </a:rPr>
              <a:t>Legacy schemes are expected to close 31 March 2022 – all active members who aren’t already in Career Average will be move on 1 April 2022, ending the discrimination</a:t>
            </a:r>
          </a:p>
          <a:p>
            <a:pPr lvl="2"/>
            <a:r>
              <a:rPr lang="en-GB" sz="2000" b="1" dirty="0">
                <a:cs typeface="Arial" panose="020B0604020202020204" pitchFamily="34" charset="0"/>
              </a:rPr>
              <a:t>  </a:t>
            </a:r>
          </a:p>
          <a:p>
            <a:pPr lvl="2"/>
            <a:r>
              <a:rPr lang="en-GB" sz="2000" b="1" dirty="0">
                <a:cs typeface="Arial" panose="020B0604020202020204" pitchFamily="34" charset="0"/>
              </a:rPr>
              <a:t>Following the consultation closure, government will consider the feedback and set out the remedy for schemes to adopt – expected in the New Year</a:t>
            </a:r>
          </a:p>
          <a:p>
            <a:pPr lvl="2"/>
            <a:endParaRPr lang="en-GB" sz="2000" b="1" dirty="0">
              <a:cs typeface="Arial" panose="020B0604020202020204" pitchFamily="34" charset="0"/>
            </a:endParaRPr>
          </a:p>
          <a:p>
            <a:pPr lvl="2"/>
            <a:r>
              <a:rPr lang="en-GB" sz="2000" b="1" dirty="0">
                <a:cs typeface="Arial" panose="020B0604020202020204" pitchFamily="34" charset="0"/>
              </a:rPr>
              <a:t>DfE will consider the Teachers’ Pension Scheme specific changes.</a:t>
            </a:r>
          </a:p>
          <a:p>
            <a:endParaRPr lang="en-GB" dirty="0"/>
          </a:p>
        </p:txBody>
      </p:sp>
    </p:spTree>
    <p:extLst>
      <p:ext uri="{BB962C8B-B14F-4D97-AF65-F5344CB8AC3E}">
        <p14:creationId xmlns:p14="http://schemas.microsoft.com/office/powerpoint/2010/main" val="1068273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E4D1-046B-4925-998C-BB15909EF859}"/>
              </a:ext>
            </a:extLst>
          </p:cNvPr>
          <p:cNvSpPr>
            <a:spLocks noGrp="1"/>
          </p:cNvSpPr>
          <p:nvPr>
            <p:ph type="title"/>
          </p:nvPr>
        </p:nvSpPr>
        <p:spPr>
          <a:xfrm>
            <a:off x="427038" y="413394"/>
            <a:ext cx="9712642" cy="759423"/>
          </a:xfrm>
        </p:spPr>
        <p:txBody>
          <a:bodyPr/>
          <a:lstStyle/>
          <a:p>
            <a:r>
              <a:rPr lang="en-GB" dirty="0">
                <a:solidFill>
                  <a:srgbClr val="FFFFFF"/>
                </a:solidFill>
                <a:cs typeface="Arial" panose="020B0604020202020204" pitchFamily="34" charset="0"/>
              </a:rPr>
              <a:t>The Scheme &amp; the employer impact</a:t>
            </a:r>
            <a:endParaRPr lang="en-GB" dirty="0"/>
          </a:p>
        </p:txBody>
      </p:sp>
      <p:sp>
        <p:nvSpPr>
          <p:cNvPr id="3" name="Content Placeholder 2">
            <a:extLst>
              <a:ext uri="{FF2B5EF4-FFF2-40B4-BE49-F238E27FC236}">
                <a16:creationId xmlns:a16="http://schemas.microsoft.com/office/drawing/2014/main" id="{7F9E3EB3-D0B1-455E-8650-CF66524B42D7}"/>
              </a:ext>
            </a:extLst>
          </p:cNvPr>
          <p:cNvSpPr>
            <a:spLocks noGrp="1"/>
          </p:cNvSpPr>
          <p:nvPr>
            <p:ph sz="quarter" idx="10"/>
          </p:nvPr>
        </p:nvSpPr>
        <p:spPr/>
        <p:txBody>
          <a:bodyPr/>
          <a:lstStyle/>
          <a:p>
            <a:pPr marL="355600" lvl="2" indent="-355600">
              <a:buFont typeface="Arial" panose="020B0604020202020204" pitchFamily="34" charset="0"/>
              <a:buChar char="•"/>
            </a:pPr>
            <a:endParaRPr lang="en-GB" sz="2000" b="1" dirty="0">
              <a:cs typeface="Arial" panose="020B0604020202020204" pitchFamily="34" charset="0"/>
            </a:endParaRPr>
          </a:p>
          <a:p>
            <a:pPr marL="355600" lvl="2" indent="-355600">
              <a:buFont typeface="Arial" panose="020B0604020202020204" pitchFamily="34" charset="0"/>
              <a:buChar char="•"/>
            </a:pPr>
            <a:r>
              <a:rPr lang="en-GB" sz="2000" b="1" dirty="0">
                <a:cs typeface="Arial" panose="020B0604020202020204" pitchFamily="34" charset="0"/>
              </a:rPr>
              <a:t>We’ve established a project team and are assessing the impact across the administration function, liaising with the DfE on policy &amp; technical queries</a:t>
            </a:r>
          </a:p>
          <a:p>
            <a:pPr marL="355600" lvl="2" indent="-355600">
              <a:buFont typeface="Arial" panose="020B0604020202020204" pitchFamily="34" charset="0"/>
              <a:buChar char="•"/>
            </a:pPr>
            <a:endParaRPr lang="en-GB" sz="2000" b="1" dirty="0">
              <a:cs typeface="Arial" panose="020B0604020202020204" pitchFamily="34" charset="0"/>
            </a:endParaRPr>
          </a:p>
          <a:p>
            <a:pPr marL="355600" lvl="2" indent="-355600">
              <a:buFont typeface="Arial" panose="020B0604020202020204" pitchFamily="34" charset="0"/>
              <a:buChar char="•"/>
            </a:pPr>
            <a:r>
              <a:rPr lang="en-GB" sz="2000" b="1" dirty="0">
                <a:cs typeface="Arial" panose="020B0604020202020204" pitchFamily="34" charset="0"/>
              </a:rPr>
              <a:t>Engagement and communications with members and employers are seen as key to a  successful implementation, and we’ll build on what worked with the 2015 reform project, involving stakeholder groups in the development of materials</a:t>
            </a:r>
          </a:p>
          <a:p>
            <a:pPr marL="355600" lvl="2" indent="-355600">
              <a:buFont typeface="Arial" panose="020B0604020202020204" pitchFamily="34" charset="0"/>
              <a:buChar char="•"/>
            </a:pPr>
            <a:endParaRPr lang="en-GB" sz="2000" b="1" dirty="0">
              <a:cs typeface="Arial" panose="020B0604020202020204" pitchFamily="34" charset="0"/>
            </a:endParaRPr>
          </a:p>
          <a:p>
            <a:pPr marL="355600" lvl="2" indent="-355600">
              <a:buFont typeface="Arial" panose="020B0604020202020204" pitchFamily="34" charset="0"/>
              <a:buChar char="•"/>
            </a:pPr>
            <a:r>
              <a:rPr lang="en-GB" sz="2000" b="1" dirty="0">
                <a:cs typeface="Arial" panose="020B0604020202020204" pitchFamily="34" charset="0"/>
              </a:rPr>
              <a:t>Other than communications, the impact on employers will be in assisting with a refund of contributions relating to overtime or part-time on top of full-time employment over the course of the remedy period, as transition members are being put back into the legacy (Final Salary) scheme where it wasn’t pensionable. The majority of this work will be from April 2022.</a:t>
            </a:r>
          </a:p>
          <a:p>
            <a:endParaRPr lang="en-GB" dirty="0"/>
          </a:p>
        </p:txBody>
      </p:sp>
    </p:spTree>
    <p:extLst>
      <p:ext uri="{BB962C8B-B14F-4D97-AF65-F5344CB8AC3E}">
        <p14:creationId xmlns:p14="http://schemas.microsoft.com/office/powerpoint/2010/main" val="60712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17186-AAB7-4297-9276-E0088BAA4925}"/>
              </a:ext>
            </a:extLst>
          </p:cNvPr>
          <p:cNvSpPr>
            <a:spLocks noGrp="1"/>
          </p:cNvSpPr>
          <p:nvPr>
            <p:ph sz="quarter" idx="10"/>
          </p:nvPr>
        </p:nvSpPr>
        <p:spPr>
          <a:xfrm>
            <a:off x="417830" y="552450"/>
            <a:ext cx="5037138" cy="5753100"/>
          </a:xfrm>
        </p:spPr>
        <p:txBody>
          <a:bodyPr/>
          <a:lstStyle/>
          <a:p>
            <a:r>
              <a:rPr lang="en-GB" sz="4000" dirty="0"/>
              <a:t>Scheme valuation</a:t>
            </a:r>
          </a:p>
          <a:p>
            <a:pPr marL="342900" lvl="2" indent="-342900">
              <a:buFont typeface="Arial" panose="020B0604020202020204" pitchFamily="34" charset="0"/>
              <a:buChar char="•"/>
            </a:pPr>
            <a:endParaRPr lang="en-GB" sz="2000" b="1" dirty="0">
              <a:ea typeface="Times New Roman" panose="02020603050405020304" pitchFamily="18" charset="0"/>
              <a:cs typeface="Arial" panose="020B0604020202020204" pitchFamily="34" charset="0"/>
            </a:endParaRPr>
          </a:p>
          <a:p>
            <a:pPr marL="342900" lvl="2" indent="-342900">
              <a:buFont typeface="Arial" panose="020B0604020202020204" pitchFamily="34" charset="0"/>
              <a:buChar char="•"/>
            </a:pPr>
            <a:r>
              <a:rPr lang="en-GB" sz="2000" b="1" dirty="0">
                <a:ea typeface="Times New Roman" panose="02020603050405020304" pitchFamily="18" charset="0"/>
                <a:cs typeface="Arial" panose="020B0604020202020204" pitchFamily="34" charset="0"/>
              </a:rPr>
              <a:t>Scheme valuation is underway but in the very early stages</a:t>
            </a:r>
          </a:p>
          <a:p>
            <a:pPr marL="342900" lvl="2" indent="-342900">
              <a:buFont typeface="Arial" panose="020B0604020202020204" pitchFamily="34" charset="0"/>
              <a:buChar char="•"/>
            </a:pPr>
            <a:endParaRPr lang="en-GB" sz="2000" b="1" dirty="0">
              <a:ea typeface="Times New Roman" panose="02020603050405020304" pitchFamily="18" charset="0"/>
              <a:cs typeface="Arial" panose="020B0604020202020204" pitchFamily="34" charset="0"/>
            </a:endParaRPr>
          </a:p>
          <a:p>
            <a:pPr marL="342900" lvl="2" indent="-342900">
              <a:buFont typeface="Arial" panose="020B0604020202020204" pitchFamily="34" charset="0"/>
              <a:buChar char="•"/>
            </a:pPr>
            <a:r>
              <a:rPr lang="en-GB" sz="2000" b="1" dirty="0">
                <a:ea typeface="Times New Roman" panose="02020603050405020304" pitchFamily="18" charset="0"/>
                <a:cs typeface="Arial" panose="020B0604020202020204" pitchFamily="34" charset="0"/>
              </a:rPr>
              <a:t>We’ll keep stakeholders updated on developments throughout the process</a:t>
            </a:r>
          </a:p>
          <a:p>
            <a:pPr marL="342900" lvl="2" indent="-342900">
              <a:buFont typeface="Arial" panose="020B0604020202020204" pitchFamily="34" charset="0"/>
              <a:buChar char="•"/>
            </a:pPr>
            <a:endParaRPr lang="en-GB" sz="2000" b="1" dirty="0">
              <a:ea typeface="Times New Roman" panose="02020603050405020304" pitchFamily="18" charset="0"/>
              <a:cs typeface="Arial" panose="020B0604020202020204" pitchFamily="34" charset="0"/>
            </a:endParaRPr>
          </a:p>
          <a:p>
            <a:pPr marL="342900" lvl="2" indent="-342900">
              <a:buFont typeface="Arial" panose="020B0604020202020204" pitchFamily="34" charset="0"/>
              <a:buChar char="•"/>
            </a:pPr>
            <a:r>
              <a:rPr lang="en-GB" sz="2000" b="1" dirty="0">
                <a:ea typeface="Times New Roman" panose="02020603050405020304" pitchFamily="18" charset="0"/>
                <a:cs typeface="Arial" panose="020B0604020202020204" pitchFamily="34" charset="0"/>
              </a:rPr>
              <a:t>Results aren’t expected to be implemented until April 2023 and will not be known until late 2022/early 2023.</a:t>
            </a:r>
          </a:p>
          <a:p>
            <a:endParaRPr lang="en-GB" sz="4000" dirty="0"/>
          </a:p>
        </p:txBody>
      </p:sp>
    </p:spTree>
    <p:extLst>
      <p:ext uri="{BB962C8B-B14F-4D97-AF65-F5344CB8AC3E}">
        <p14:creationId xmlns:p14="http://schemas.microsoft.com/office/powerpoint/2010/main" val="404739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44B9E-1BB2-45ED-AD86-0FF624B5D3C0}"/>
              </a:ext>
            </a:extLst>
          </p:cNvPr>
          <p:cNvSpPr>
            <a:spLocks noGrp="1"/>
          </p:cNvSpPr>
          <p:nvPr>
            <p:ph type="title"/>
          </p:nvPr>
        </p:nvSpPr>
        <p:spPr>
          <a:xfrm>
            <a:off x="480183" y="492125"/>
            <a:ext cx="5234817" cy="759423"/>
          </a:xfrm>
        </p:spPr>
        <p:txBody>
          <a:bodyPr/>
          <a:lstStyle/>
          <a:p>
            <a:r>
              <a:rPr lang="en-GB" dirty="0">
                <a:solidFill>
                  <a:srgbClr val="FFFFFF"/>
                </a:solidFill>
                <a:ea typeface="Times New Roman" panose="02020603050405020304" pitchFamily="18" charset="0"/>
                <a:cs typeface="Calibri" panose="020F0502020204030204" pitchFamily="34" charset="0"/>
              </a:rPr>
              <a:t>Cost Cap</a:t>
            </a:r>
            <a:endParaRPr lang="en-GB" dirty="0"/>
          </a:p>
        </p:txBody>
      </p:sp>
      <p:sp>
        <p:nvSpPr>
          <p:cNvPr id="3" name="Content Placeholder 2">
            <a:extLst>
              <a:ext uri="{FF2B5EF4-FFF2-40B4-BE49-F238E27FC236}">
                <a16:creationId xmlns:a16="http://schemas.microsoft.com/office/drawing/2014/main" id="{F20C50B4-5720-4E58-90BE-E90E09AB4B54}"/>
              </a:ext>
            </a:extLst>
          </p:cNvPr>
          <p:cNvSpPr>
            <a:spLocks noGrp="1"/>
          </p:cNvSpPr>
          <p:nvPr>
            <p:ph sz="quarter" idx="10"/>
          </p:nvPr>
        </p:nvSpPr>
        <p:spPr>
          <a:xfrm>
            <a:off x="480183" y="1319213"/>
            <a:ext cx="10861675" cy="5046662"/>
          </a:xfrm>
        </p:spPr>
        <p:txBody>
          <a:bodyPr/>
          <a:lstStyle/>
          <a:p>
            <a:r>
              <a:rPr lang="en-GB" dirty="0">
                <a:solidFill>
                  <a:srgbClr val="FFFFFF"/>
                </a:solidFill>
                <a:latin typeface="+mj-lt"/>
                <a:ea typeface="Times New Roman" panose="02020603050405020304" pitchFamily="18" charset="0"/>
                <a:cs typeface="Calibri" panose="020F0502020204030204" pitchFamily="34" charset="0"/>
              </a:rPr>
              <a:t>Re-running the 2016 calculations &amp; review methodology</a:t>
            </a:r>
          </a:p>
          <a:p>
            <a:endParaRPr lang="en-GB" dirty="0">
              <a:solidFill>
                <a:srgbClr val="FFFFFF"/>
              </a:solidFill>
              <a:latin typeface="+mj-lt"/>
              <a:ea typeface="Times New Roman" panose="02020603050405020304" pitchFamily="18" charset="0"/>
              <a:cs typeface="Calibri" panose="020F0502020204030204" pitchFamily="34" charset="0"/>
            </a:endParaRPr>
          </a:p>
          <a:p>
            <a:pPr marL="342900" lvl="2" indent="-342900">
              <a:spcBef>
                <a:spcPts val="900"/>
              </a:spcBef>
              <a:buFont typeface="Arial" panose="020B0604020202020204" pitchFamily="34" charset="0"/>
              <a:buChar char="•"/>
            </a:pPr>
            <a:r>
              <a:rPr lang="en-GB" sz="2000" b="1" dirty="0">
                <a:solidFill>
                  <a:schemeClr val="tx1"/>
                </a:solidFill>
                <a:ea typeface="Times New Roman" panose="02020603050405020304" pitchFamily="18" charset="0"/>
                <a:cs typeface="Arial" panose="020B0604020202020204" pitchFamily="34" charset="0"/>
              </a:rPr>
              <a:t>Cost cap is a method of sharing scheme costs fairly </a:t>
            </a:r>
          </a:p>
          <a:p>
            <a:pPr marL="342900" lvl="2" indent="-342900">
              <a:spcBef>
                <a:spcPts val="900"/>
              </a:spcBef>
              <a:buFont typeface="Arial" panose="020B0604020202020204" pitchFamily="34" charset="0"/>
              <a:buChar char="•"/>
            </a:pPr>
            <a:r>
              <a:rPr lang="en-GB" sz="2000" b="1" dirty="0">
                <a:solidFill>
                  <a:schemeClr val="tx1"/>
                </a:solidFill>
                <a:ea typeface="Times New Roman" panose="02020603050405020304" pitchFamily="18" charset="0"/>
                <a:cs typeface="Arial" panose="020B0604020202020204" pitchFamily="34" charset="0"/>
              </a:rPr>
              <a:t>This was paused during the 2016 valuation process because of the uncertainty of the McCloud costs </a:t>
            </a:r>
          </a:p>
          <a:p>
            <a:pPr marL="342900" lvl="2" indent="-342900">
              <a:spcBef>
                <a:spcPts val="900"/>
              </a:spcBef>
              <a:buFont typeface="Arial" panose="020B0604020202020204" pitchFamily="34" charset="0"/>
              <a:buChar char="•"/>
            </a:pPr>
            <a:r>
              <a:rPr lang="en-GB" sz="2000" b="1" dirty="0">
                <a:solidFill>
                  <a:schemeClr val="tx1"/>
                </a:solidFill>
                <a:ea typeface="Times New Roman" panose="02020603050405020304" pitchFamily="18" charset="0"/>
                <a:cs typeface="Arial" panose="020B0604020202020204" pitchFamily="34" charset="0"/>
              </a:rPr>
              <a:t>Pause lifted in July 2020 and McCloud costs are being factored in</a:t>
            </a:r>
          </a:p>
          <a:p>
            <a:pPr marL="342900" lvl="2" indent="-342900">
              <a:spcBef>
                <a:spcPts val="900"/>
              </a:spcBef>
              <a:buFont typeface="Arial" panose="020B0604020202020204" pitchFamily="34" charset="0"/>
              <a:buChar char="•"/>
            </a:pPr>
            <a:r>
              <a:rPr lang="en-GB" sz="2000" b="1" dirty="0">
                <a:solidFill>
                  <a:schemeClr val="tx1"/>
                </a:solidFill>
                <a:ea typeface="Times New Roman" panose="02020603050405020304" pitchFamily="18" charset="0"/>
                <a:cs typeface="Arial" panose="020B0604020202020204" pitchFamily="34" charset="0"/>
              </a:rPr>
              <a:t>Results are expected in Spring 2021</a:t>
            </a:r>
          </a:p>
          <a:p>
            <a:pPr marL="342900" lvl="2" indent="-342900">
              <a:spcBef>
                <a:spcPts val="900"/>
              </a:spcBef>
              <a:buFont typeface="Arial" panose="020B0604020202020204" pitchFamily="34" charset="0"/>
              <a:buChar char="•"/>
            </a:pPr>
            <a:r>
              <a:rPr lang="en-GB" sz="2000" b="1" dirty="0">
                <a:solidFill>
                  <a:schemeClr val="tx1"/>
                </a:solidFill>
                <a:ea typeface="Times New Roman" panose="02020603050405020304" pitchFamily="18" charset="0"/>
                <a:cs typeface="Arial" panose="020B0604020202020204" pitchFamily="34" charset="0"/>
              </a:rPr>
              <a:t>The cost cap mechanism will also be reviewed to see if it’s working as intended.</a:t>
            </a:r>
            <a:endParaRPr lang="en-GB" b="1" dirty="0">
              <a:solidFill>
                <a:schemeClr val="tx1"/>
              </a:solidFill>
            </a:endParaRPr>
          </a:p>
        </p:txBody>
      </p:sp>
    </p:spTree>
    <p:extLst>
      <p:ext uri="{BB962C8B-B14F-4D97-AF65-F5344CB8AC3E}">
        <p14:creationId xmlns:p14="http://schemas.microsoft.com/office/powerpoint/2010/main" val="777579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289D-775E-4B53-83DD-3D321A6D1ED5}"/>
              </a:ext>
            </a:extLst>
          </p:cNvPr>
          <p:cNvSpPr>
            <a:spLocks noGrp="1"/>
          </p:cNvSpPr>
          <p:nvPr>
            <p:ph type="title"/>
          </p:nvPr>
        </p:nvSpPr>
        <p:spPr>
          <a:xfrm>
            <a:off x="506413" y="473030"/>
            <a:ext cx="11533187" cy="759423"/>
          </a:xfrm>
        </p:spPr>
        <p:txBody>
          <a:bodyPr/>
          <a:lstStyle/>
          <a:p>
            <a:r>
              <a:rPr lang="en-GB" dirty="0">
                <a:solidFill>
                  <a:srgbClr val="FFFFFF"/>
                </a:solidFill>
                <a:cs typeface="Arial" panose="020B0604020202020204" pitchFamily="34" charset="0"/>
              </a:rPr>
              <a:t>Regulation changes </a:t>
            </a:r>
            <a:endParaRPr lang="en-GB" dirty="0"/>
          </a:p>
        </p:txBody>
      </p:sp>
      <p:sp>
        <p:nvSpPr>
          <p:cNvPr id="3" name="Content Placeholder 2">
            <a:extLst>
              <a:ext uri="{FF2B5EF4-FFF2-40B4-BE49-F238E27FC236}">
                <a16:creationId xmlns:a16="http://schemas.microsoft.com/office/drawing/2014/main" id="{21CF1D22-6757-4A7A-8A50-E1EA28B182E6}"/>
              </a:ext>
            </a:extLst>
          </p:cNvPr>
          <p:cNvSpPr>
            <a:spLocks noGrp="1"/>
          </p:cNvSpPr>
          <p:nvPr>
            <p:ph sz="quarter" idx="11"/>
          </p:nvPr>
        </p:nvSpPr>
        <p:spPr/>
        <p:txBody>
          <a:bodyPr/>
          <a:lstStyle/>
          <a:p>
            <a:pPr marL="342900" lvl="2" indent="-342900">
              <a:buFont typeface="Arial" panose="020B0604020202020204" pitchFamily="34" charset="0"/>
              <a:buChar char="•"/>
            </a:pPr>
            <a:r>
              <a:rPr lang="en-GB" sz="2000" b="1" dirty="0">
                <a:ea typeface="Times New Roman" panose="02020603050405020304" pitchFamily="18" charset="0"/>
                <a:cs typeface="Arial" panose="020B0604020202020204" pitchFamily="34" charset="0"/>
              </a:rPr>
              <a:t>Opposite sex civil partnerships introduced in December 2019 – regulations changed to align pension benefits with those in an opposite sex marriage</a:t>
            </a:r>
          </a:p>
          <a:p>
            <a:pPr marL="342900" lvl="2" indent="-342900">
              <a:buFont typeface="Arial" panose="020B0604020202020204" pitchFamily="34" charset="0"/>
              <a:buChar char="•"/>
            </a:pPr>
            <a:endParaRPr lang="en-GB" sz="2000" b="1" dirty="0">
              <a:ea typeface="Times New Roman" panose="02020603050405020304" pitchFamily="18" charset="0"/>
              <a:cs typeface="Arial" panose="020B0604020202020204" pitchFamily="34" charset="0"/>
            </a:endParaRPr>
          </a:p>
          <a:p>
            <a:pPr marL="342900" lvl="2" indent="-342900">
              <a:buFont typeface="Arial" panose="020B0604020202020204" pitchFamily="34" charset="0"/>
              <a:buChar char="•"/>
            </a:pPr>
            <a:r>
              <a:rPr lang="en-GB" sz="2000" b="1" dirty="0">
                <a:ea typeface="Times New Roman" panose="02020603050405020304" pitchFamily="18" charset="0"/>
                <a:cs typeface="Arial" panose="020B0604020202020204" pitchFamily="34" charset="0"/>
              </a:rPr>
              <a:t>After a recent legal challenge further amendments are required to survivor benefits in the Teachers’ Pension Scheme so that survivor benefits payable to the male spouse or civil partner of a female member will now also be based on pensionable service from April 1972 (or April 1978 if the marriage or civil partnership took place after the member left pensionable service).</a:t>
            </a:r>
            <a:endParaRPr lang="en-GB" sz="2000" b="1" dirty="0">
              <a:ea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28822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A4CCB-8734-4F07-9388-1894239D8BCC}"/>
              </a:ext>
            </a:extLst>
          </p:cNvPr>
          <p:cNvSpPr>
            <a:spLocks noGrp="1"/>
          </p:cNvSpPr>
          <p:nvPr>
            <p:ph type="title"/>
          </p:nvPr>
        </p:nvSpPr>
        <p:spPr/>
        <p:txBody>
          <a:bodyPr/>
          <a:lstStyle/>
          <a:p>
            <a:r>
              <a:rPr lang="en-GB" dirty="0">
                <a:solidFill>
                  <a:srgbClr val="FFFFFF"/>
                </a:solidFill>
                <a:cs typeface="Arial" panose="020B0604020202020204" pitchFamily="34" charset="0"/>
              </a:rPr>
              <a:t>Independent Schools</a:t>
            </a:r>
            <a:endParaRPr lang="en-GB" dirty="0"/>
          </a:p>
        </p:txBody>
      </p:sp>
      <p:sp>
        <p:nvSpPr>
          <p:cNvPr id="3" name="Content Placeholder 2">
            <a:extLst>
              <a:ext uri="{FF2B5EF4-FFF2-40B4-BE49-F238E27FC236}">
                <a16:creationId xmlns:a16="http://schemas.microsoft.com/office/drawing/2014/main" id="{5B158AFC-2D30-4598-A531-B0AE6E7A28C1}"/>
              </a:ext>
            </a:extLst>
          </p:cNvPr>
          <p:cNvSpPr>
            <a:spLocks noGrp="1"/>
          </p:cNvSpPr>
          <p:nvPr>
            <p:ph sz="quarter" idx="10"/>
          </p:nvPr>
        </p:nvSpPr>
        <p:spPr/>
        <p:txBody>
          <a:bodyPr/>
          <a:lstStyle/>
          <a:p>
            <a:r>
              <a:rPr lang="en-GB" dirty="0">
                <a:solidFill>
                  <a:srgbClr val="FFFFFF"/>
                </a:solidFill>
                <a:latin typeface="+mj-lt"/>
                <a:cs typeface="Arial" panose="020B0604020202020204" pitchFamily="34" charset="0"/>
              </a:rPr>
              <a:t>Phased withdrawal consultation</a:t>
            </a:r>
          </a:p>
          <a:p>
            <a:endParaRPr lang="en-GB" dirty="0">
              <a:solidFill>
                <a:srgbClr val="FFFFFF"/>
              </a:solidFill>
              <a:latin typeface="+mj-lt"/>
              <a:cs typeface="Arial" panose="020B0604020202020204" pitchFamily="34" charset="0"/>
            </a:endParaRPr>
          </a:p>
          <a:p>
            <a:pPr marL="342900" lvl="2" indent="-342900">
              <a:buFont typeface="Arial" panose="020B0604020202020204" pitchFamily="34" charset="0"/>
              <a:buChar char="•"/>
            </a:pPr>
            <a:r>
              <a:rPr lang="en-GB" sz="2000" b="1" dirty="0">
                <a:ea typeface="Times New Roman" panose="02020603050405020304" pitchFamily="18" charset="0"/>
                <a:cs typeface="Arial" panose="020B0604020202020204" pitchFamily="34" charset="0"/>
              </a:rPr>
              <a:t>Government has responded to the consultation on phased withdrawal for independent schools</a:t>
            </a:r>
          </a:p>
          <a:p>
            <a:pPr marL="342900" lvl="2" indent="-342900">
              <a:buFont typeface="Arial" panose="020B0604020202020204" pitchFamily="34" charset="0"/>
              <a:buChar char="•"/>
            </a:pPr>
            <a:endParaRPr lang="en-GB" sz="2000" b="1" dirty="0">
              <a:ea typeface="Times New Roman" panose="02020603050405020304" pitchFamily="18" charset="0"/>
              <a:cs typeface="Arial" panose="020B0604020202020204" pitchFamily="34" charset="0"/>
            </a:endParaRPr>
          </a:p>
          <a:p>
            <a:pPr marL="342900" lvl="2" indent="-342900">
              <a:buFont typeface="Arial" panose="020B0604020202020204" pitchFamily="34" charset="0"/>
              <a:buChar char="•"/>
            </a:pPr>
            <a:r>
              <a:rPr lang="en-GB" sz="2000" b="1" dirty="0">
                <a:ea typeface="Times New Roman" panose="02020603050405020304" pitchFamily="18" charset="0"/>
                <a:cs typeface="Arial" panose="020B0604020202020204" pitchFamily="34" charset="0"/>
              </a:rPr>
              <a:t>The proposal is to allow independent schools to freeze participation so that current members at a school could retain Teachers’ Pension Scheme membership, but it will be closed to new employees</a:t>
            </a:r>
          </a:p>
          <a:p>
            <a:pPr marL="342900" lvl="2" indent="-342900">
              <a:buFont typeface="Arial" panose="020B0604020202020204" pitchFamily="34" charset="0"/>
              <a:buChar char="•"/>
            </a:pPr>
            <a:endParaRPr lang="en-GB" sz="2000" b="1" dirty="0">
              <a:ea typeface="Times New Roman" panose="02020603050405020304" pitchFamily="18" charset="0"/>
              <a:cs typeface="Arial" panose="020B0604020202020204" pitchFamily="34" charset="0"/>
            </a:endParaRPr>
          </a:p>
          <a:p>
            <a:pPr marL="342900" lvl="2" indent="-342900">
              <a:buFont typeface="Arial" panose="020B0604020202020204" pitchFamily="34" charset="0"/>
              <a:buChar char="•"/>
            </a:pPr>
            <a:r>
              <a:rPr lang="en-GB" sz="2000" b="1" dirty="0">
                <a:ea typeface="Times New Roman" panose="02020603050405020304" pitchFamily="18" charset="0"/>
                <a:cs typeface="Arial" panose="020B0604020202020204" pitchFamily="34" charset="0"/>
              </a:rPr>
              <a:t>DfE is now considering the regulation amendments – likely to be put in place in April 2021.</a:t>
            </a:r>
            <a:endParaRPr lang="en-GB" sz="2000" b="1" dirty="0">
              <a:latin typeface="+mj-lt"/>
            </a:endParaRPr>
          </a:p>
        </p:txBody>
      </p:sp>
    </p:spTree>
    <p:extLst>
      <p:ext uri="{BB962C8B-B14F-4D97-AF65-F5344CB8AC3E}">
        <p14:creationId xmlns:p14="http://schemas.microsoft.com/office/powerpoint/2010/main" val="2735190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1300-FCC5-49CB-B5D1-642101450822}"/>
              </a:ext>
            </a:extLst>
          </p:cNvPr>
          <p:cNvSpPr>
            <a:spLocks noGrp="1"/>
          </p:cNvSpPr>
          <p:nvPr>
            <p:ph type="title"/>
          </p:nvPr>
        </p:nvSpPr>
        <p:spPr>
          <a:xfrm>
            <a:off x="475972" y="405885"/>
            <a:ext cx="5813068" cy="759423"/>
          </a:xfrm>
        </p:spPr>
        <p:txBody>
          <a:bodyPr/>
          <a:lstStyle/>
          <a:p>
            <a:r>
              <a:rPr lang="en-GB" dirty="0"/>
              <a:t>Transitional Protection</a:t>
            </a:r>
          </a:p>
        </p:txBody>
      </p:sp>
      <p:sp>
        <p:nvSpPr>
          <p:cNvPr id="3" name="Content Placeholder 2">
            <a:extLst>
              <a:ext uri="{FF2B5EF4-FFF2-40B4-BE49-F238E27FC236}">
                <a16:creationId xmlns:a16="http://schemas.microsoft.com/office/drawing/2014/main" id="{E6A2A91A-B2EC-4BAD-B1B0-E8D47C395980}"/>
              </a:ext>
            </a:extLst>
          </p:cNvPr>
          <p:cNvSpPr>
            <a:spLocks noGrp="1"/>
          </p:cNvSpPr>
          <p:nvPr>
            <p:ph sz="quarter" idx="10"/>
          </p:nvPr>
        </p:nvSpPr>
        <p:spPr>
          <a:xfrm>
            <a:off x="557252" y="1281430"/>
            <a:ext cx="10852150" cy="5072063"/>
          </a:xfrm>
        </p:spPr>
        <p:txBody>
          <a:bodyPr/>
          <a:lstStyle/>
          <a:p>
            <a:r>
              <a:rPr lang="en-GB" dirty="0"/>
              <a:t>What are we doing in preparation?</a:t>
            </a:r>
          </a:p>
          <a:p>
            <a:endParaRPr lang="en-GB" dirty="0"/>
          </a:p>
          <a:p>
            <a:pPr marL="342900" lvl="2" indent="-342900">
              <a:buFont typeface="Arial" panose="020B0604020202020204" pitchFamily="34" charset="0"/>
              <a:buChar char="•"/>
            </a:pPr>
            <a:r>
              <a:rPr lang="en-GB" sz="2000" b="1" dirty="0"/>
              <a:t>Bringing key staff together to work to understand what changes </a:t>
            </a:r>
          </a:p>
          <a:p>
            <a:pPr marL="342900" lvl="2" indent="-342900">
              <a:buFont typeface="Arial" panose="020B0604020202020204" pitchFamily="34" charset="0"/>
              <a:buChar char="•"/>
            </a:pPr>
            <a:r>
              <a:rPr lang="en-GB" sz="2000" b="1" dirty="0"/>
              <a:t>Recruitment for new staff</a:t>
            </a:r>
          </a:p>
          <a:p>
            <a:pPr marL="342900" lvl="2" indent="-342900">
              <a:buFont typeface="Arial" panose="020B0604020202020204" pitchFamily="34" charset="0"/>
              <a:buChar char="•"/>
            </a:pPr>
            <a:r>
              <a:rPr lang="en-GB" sz="2000" b="1" dirty="0"/>
              <a:t>Mapping out changes to processes</a:t>
            </a:r>
          </a:p>
          <a:p>
            <a:pPr marL="342900" lvl="2" indent="-342900">
              <a:buFont typeface="Arial" panose="020B0604020202020204" pitchFamily="34" charset="0"/>
              <a:buChar char="•"/>
            </a:pPr>
            <a:r>
              <a:rPr lang="en-GB" sz="2000" b="1" dirty="0"/>
              <a:t>Developing IT systems to provide the options identified </a:t>
            </a:r>
          </a:p>
          <a:p>
            <a:pPr marL="342900" lvl="2" indent="-342900">
              <a:buFont typeface="Arial" panose="020B0604020202020204" pitchFamily="34" charset="0"/>
              <a:buChar char="•"/>
            </a:pPr>
            <a:r>
              <a:rPr lang="en-GB" sz="2000" b="1" dirty="0"/>
              <a:t>Identifying all members who will be affected by the changes</a:t>
            </a:r>
          </a:p>
          <a:p>
            <a:pPr marL="342900" lvl="2" indent="-342900">
              <a:buFont typeface="Arial" panose="020B0604020202020204" pitchFamily="34" charset="0"/>
              <a:buChar char="•"/>
            </a:pPr>
            <a:r>
              <a:rPr lang="en-GB" sz="2000" b="1" dirty="0"/>
              <a:t>Working in partnership with the Department for Education</a:t>
            </a:r>
          </a:p>
          <a:p>
            <a:pPr marL="342900" lvl="2" indent="-342900">
              <a:buFont typeface="Arial" panose="020B0604020202020204" pitchFamily="34" charset="0"/>
              <a:buChar char="•"/>
            </a:pPr>
            <a:r>
              <a:rPr lang="en-GB" sz="2000" b="1" dirty="0"/>
              <a:t>Staff training</a:t>
            </a:r>
          </a:p>
          <a:p>
            <a:pPr marL="342900" lvl="2" indent="-342900">
              <a:buFont typeface="Arial" panose="020B0604020202020204" pitchFamily="34" charset="0"/>
              <a:buChar char="•"/>
            </a:pPr>
            <a:r>
              <a:rPr lang="en-GB" sz="2000" b="1" dirty="0"/>
              <a:t>Starting to process Immediate Detriment cases</a:t>
            </a:r>
          </a:p>
          <a:p>
            <a:pPr marL="342900" lvl="2" indent="-342900">
              <a:buFont typeface="Arial" panose="020B0604020202020204" pitchFamily="34" charset="0"/>
              <a:buChar char="•"/>
            </a:pPr>
            <a:r>
              <a:rPr lang="en-GB" sz="2000" b="1" dirty="0"/>
              <a:t>Delivering communication on what we know so far</a:t>
            </a:r>
          </a:p>
          <a:p>
            <a:pPr marL="342900" lvl="2" indent="-342900">
              <a:buFont typeface="Arial" panose="020B0604020202020204" pitchFamily="34" charset="0"/>
              <a:buChar char="•"/>
            </a:pPr>
            <a:r>
              <a:rPr lang="en-GB" sz="2000" b="1" dirty="0"/>
              <a:t>Developing communications strategy up to April 2022.</a:t>
            </a:r>
          </a:p>
          <a:p>
            <a:endParaRPr lang="en-GB" dirty="0"/>
          </a:p>
        </p:txBody>
      </p:sp>
    </p:spTree>
    <p:extLst>
      <p:ext uri="{BB962C8B-B14F-4D97-AF65-F5344CB8AC3E}">
        <p14:creationId xmlns:p14="http://schemas.microsoft.com/office/powerpoint/2010/main" val="2103654031"/>
      </p:ext>
    </p:extLst>
  </p:cSld>
  <p:clrMapOvr>
    <a:masterClrMapping/>
  </p:clrMapOvr>
</p:sld>
</file>

<file path=ppt/theme/theme1.xml><?xml version="1.0" encoding="utf-8"?>
<a:theme xmlns:a="http://schemas.openxmlformats.org/drawingml/2006/main" name="Teachers' Pensions Master Presentation">
  <a:themeElements>
    <a:clrScheme name="Custom 1">
      <a:dk1>
        <a:srgbClr val="003F72"/>
      </a:dk1>
      <a:lt1>
        <a:sysClr val="window" lastClr="FFFFFF"/>
      </a:lt1>
      <a:dk2>
        <a:srgbClr val="003F72"/>
      </a:dk2>
      <a:lt2>
        <a:srgbClr val="94CE09"/>
      </a:lt2>
      <a:accent1>
        <a:srgbClr val="003F72"/>
      </a:accent1>
      <a:accent2>
        <a:srgbClr val="94CE09"/>
      </a:accent2>
      <a:accent3>
        <a:srgbClr val="00BBEF"/>
      </a:accent3>
      <a:accent4>
        <a:srgbClr val="7A2E99"/>
      </a:accent4>
      <a:accent5>
        <a:srgbClr val="007A98"/>
      </a:accent5>
      <a:accent6>
        <a:srgbClr val="AC0071"/>
      </a:accent6>
      <a:hlink>
        <a:srgbClr val="00BBEF"/>
      </a:hlink>
      <a:folHlink>
        <a:srgbClr val="FFFFF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1FBB92ACC4D84FB37DE8878E60BB58" ma:contentTypeVersion="13" ma:contentTypeDescription="Create a new document." ma:contentTypeScope="" ma:versionID="4e161d93686fd1ff79b84c2149d06ebd">
  <xsd:schema xmlns:xsd="http://www.w3.org/2001/XMLSchema" xmlns:xs="http://www.w3.org/2001/XMLSchema" xmlns:p="http://schemas.microsoft.com/office/2006/metadata/properties" xmlns:ns3="cfbaaffd-ce3c-466d-8711-2dfa916b8178" xmlns:ns4="a2b9b3b5-7b35-4709-ad7a-51c59da445ca" targetNamespace="http://schemas.microsoft.com/office/2006/metadata/properties" ma:root="true" ma:fieldsID="c00e4d740a1a88e5af6d5eb2c161c5de" ns3:_="" ns4:_="">
    <xsd:import namespace="cfbaaffd-ce3c-466d-8711-2dfa916b8178"/>
    <xsd:import namespace="a2b9b3b5-7b35-4709-ad7a-51c59da445c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baaffd-ce3c-466d-8711-2dfa916b8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b9b3b5-7b35-4709-ad7a-51c59da445c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373FE5-CC15-47BF-84DD-89D514E4A4F0}">
  <ds:schemaRefs>
    <ds:schemaRef ds:uri="cfbaaffd-ce3c-466d-8711-2dfa916b8178"/>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2b9b3b5-7b35-4709-ad7a-51c59da445ca"/>
    <ds:schemaRef ds:uri="http://www.w3.org/XML/1998/namespace"/>
    <ds:schemaRef ds:uri="http://purl.org/dc/dcmitype/"/>
  </ds:schemaRefs>
</ds:datastoreItem>
</file>

<file path=customXml/itemProps2.xml><?xml version="1.0" encoding="utf-8"?>
<ds:datastoreItem xmlns:ds="http://schemas.openxmlformats.org/officeDocument/2006/customXml" ds:itemID="{B70E5149-FB9A-472D-872E-5D39EDB06E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baaffd-ce3c-466d-8711-2dfa916b8178"/>
    <ds:schemaRef ds:uri="a2b9b3b5-7b35-4709-ad7a-51c59da445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CAE28C-C109-42CC-9E17-97016F6AFC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188</TotalTime>
  <Words>734</Words>
  <Application>Microsoft Office PowerPoint</Application>
  <PresentationFormat>Widescreen</PresentationFormat>
  <Paragraphs>105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Arial Regular</vt:lpstr>
      <vt:lpstr>Trebuchet MS</vt:lpstr>
      <vt:lpstr>Teachers' Pensions Master Presentation</vt:lpstr>
      <vt:lpstr>PowerPoint Presentation</vt:lpstr>
      <vt:lpstr>What we will be covering</vt:lpstr>
      <vt:lpstr>McCloud Update </vt:lpstr>
      <vt:lpstr>The Scheme &amp; the employer impact</vt:lpstr>
      <vt:lpstr>PowerPoint Presentation</vt:lpstr>
      <vt:lpstr>Cost Cap</vt:lpstr>
      <vt:lpstr>Regulation changes </vt:lpstr>
      <vt:lpstr>Independent Schools</vt:lpstr>
      <vt:lpstr>Transitional Protection</vt:lpstr>
      <vt:lpstr>Communication</vt:lpstr>
      <vt:lpstr>Communication</vt:lpstr>
      <vt:lpstr>Email communications</vt:lpstr>
      <vt:lpstr>What are we looking at 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Chesters, Lisa (Employee Benefits)</dc:creator>
  <cp:lastModifiedBy>Cole, Jo (Employee Benefits)</cp:lastModifiedBy>
  <cp:revision>27</cp:revision>
  <dcterms:created xsi:type="dcterms:W3CDTF">2020-05-20T10:38:23Z</dcterms:created>
  <dcterms:modified xsi:type="dcterms:W3CDTF">2020-11-24T14:06:28Z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0x010100301FBB92ACC4D84FB37DE8878E60BB58</vt:lpwstr>
  </property>
</Properties>
</file>