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1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 Jo (Employee Benefits)" initials="CJ(B" lastIdx="2" clrIdx="0">
    <p:extLst>
      <p:ext uri="{19B8F6BF-5375-455C-9EA6-DF929625EA0E}">
        <p15:presenceInfo xmlns:p15="http://schemas.microsoft.com/office/powerpoint/2012/main" userId="S::P10192237@capita.co.uk::4fad07fb-3dd4-48c3-b07e-60a1a8831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2"/>
    <a:srgbClr val="94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303" autoAdjust="0"/>
  </p:normalViewPr>
  <p:slideViewPr>
    <p:cSldViewPr snapToGrid="0">
      <p:cViewPr varScale="1">
        <p:scale>
          <a:sx n="95" d="100"/>
          <a:sy n="95" d="100"/>
        </p:scale>
        <p:origin x="10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BC8BC-33C6-4EE7-BBE7-840AAC60C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DA4E5-2410-41F9-A0E7-17A27F9CB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79AC-33F0-4D43-8DE5-72489625831D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C2AC2-CDFF-4856-A059-77B6E1D30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B209-D124-47BE-AE7D-DAED7470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18D2-DFCD-4633-BC49-65B2EE2B4D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9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1567-FFC4-49BA-91F5-8A0228FB8E50}" type="datetimeFigureOut">
              <a:rPr lang="en-GB" smtClean="0"/>
              <a:t>10/03/2022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B6EA-DD97-43EA-9327-E7F5EB5431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A60DD4F3-1D53-4194-89C5-245B026347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0BA0978-53CA-490F-ACBA-BA4AC872F4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2725469"/>
            <a:ext cx="2843999" cy="853200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504DC5C-4FC8-486F-A6B3-6AB06B22CC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257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4E1E8F30-1D11-4B3D-ABA3-861AC39A87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7B7D11-2A26-4095-A505-1104DC76B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56C892B-A179-4B69-AC62-C0FC217D09A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239331E-F505-45C8-A0CA-12E4F25C4A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43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 descr="A person's hand on a computer&#10;&#10;Description automatically generated with medium confidence">
            <a:extLst>
              <a:ext uri="{FF2B5EF4-FFF2-40B4-BE49-F238E27FC236}">
                <a16:creationId xmlns:a16="http://schemas.microsoft.com/office/drawing/2014/main" id="{94255DF2-E940-4E30-899B-781154B3F8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8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0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yp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6392E8E3-A302-4E11-9B31-3034FA290F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8754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D8DFB8-B101-4F4D-808B-37EE3349B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8A28185-EE2F-44AD-916C-2868E4D479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A8F5370-601C-4CC3-A5C4-E889CE709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3F79CD-A7F1-409A-8931-D30F66220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3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E199B9B-2EC7-4BBF-B164-85AB6484E3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4" y="1271526"/>
            <a:ext cx="5020070" cy="457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4F3D7CB-E4BC-4E95-822F-18439EA70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 descr="A person holding a calculator&#10;&#10;Description automatically generated">
            <a:extLst>
              <a:ext uri="{FF2B5EF4-FFF2-40B4-BE49-F238E27FC236}">
                <a16:creationId xmlns:a16="http://schemas.microsoft.com/office/drawing/2014/main" id="{72A9AC16-9915-4BCE-A51C-B78C629192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5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1908BA82-18EA-41FE-A033-3783E800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6619850-D998-4960-879E-56F1687824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30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741" r:id="rId2"/>
    <p:sldLayoutId id="2147483992" r:id="rId3"/>
    <p:sldLayoutId id="2147483716" r:id="rId4"/>
    <p:sldLayoutId id="2147483993" r:id="rId5"/>
    <p:sldLayoutId id="2147483983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55AB8-75B5-4568-8538-049F7F2591A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Teachers’ Pensions Action Forum March 2022</a:t>
            </a:r>
          </a:p>
          <a:p>
            <a:r>
              <a:rPr lang="en-GB" dirty="0"/>
              <a:t>Future Developments</a:t>
            </a:r>
          </a:p>
        </p:txBody>
      </p:sp>
    </p:spTree>
    <p:extLst>
      <p:ext uri="{BB962C8B-B14F-4D97-AF65-F5344CB8AC3E}">
        <p14:creationId xmlns:p14="http://schemas.microsoft.com/office/powerpoint/2010/main" val="36299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FB19-114A-4429-BDA3-A0FCC8AE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1" y="557276"/>
            <a:ext cx="5028092" cy="1100702"/>
          </a:xfrm>
        </p:spPr>
        <p:txBody>
          <a:bodyPr/>
          <a:lstStyle/>
          <a:p>
            <a:r>
              <a:rPr lang="en-GB" dirty="0"/>
              <a:t>What are we covering?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9987-2E87-4AAC-A723-01567DF829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2" y="1818752"/>
            <a:ext cx="5020070" cy="40247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Employer Chat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Calculators and Modellers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Employer Portal.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61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5E2A-CDFA-4BBD-9890-05A6DDB8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Employer 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91D5A-D4D6-431C-82B6-BC7658B2014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Do you want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How would you use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Is there anything that concerns you about “chat”?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70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DD3A2-8CB5-4DEE-90DA-FBF148BD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3" y="557276"/>
            <a:ext cx="5028092" cy="1080605"/>
          </a:xfrm>
        </p:spPr>
        <p:txBody>
          <a:bodyPr/>
          <a:lstStyle/>
          <a:p>
            <a:r>
              <a:rPr lang="en-GB" dirty="0"/>
              <a:t>Calculators &amp; Modellers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B649A-616F-4BE5-AE52-009A1E35C7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4" y="1919234"/>
            <a:ext cx="5020070" cy="39242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would be useful for your members?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would be useful for you?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would you change on the existing?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60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8DF4-6787-4F56-8527-380C7200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Employer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B310-5C8C-48DE-B579-00ED7F5B45F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2000" dirty="0"/>
              <a:t>What would you change?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would you want that isn’t there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Key challenges.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64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AD1C-A82F-4F77-BBE5-3A556B64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726" y="3139599"/>
            <a:ext cx="2656547" cy="578801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2603690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5A1A7642E71E449A28905C8C4B3A39" ma:contentTypeVersion="13" ma:contentTypeDescription="Create a new document." ma:contentTypeScope="" ma:versionID="5b326fe3671ef91054e0960258342e0b">
  <xsd:schema xmlns:xsd="http://www.w3.org/2001/XMLSchema" xmlns:xs="http://www.w3.org/2001/XMLSchema" xmlns:p="http://schemas.microsoft.com/office/2006/metadata/properties" xmlns:ns3="28419853-262b-4fae-8a7d-6b6477fa070e" xmlns:ns4="f06cb1f3-d57b-42f5-81c2-35e06e3ccc38" targetNamespace="http://schemas.microsoft.com/office/2006/metadata/properties" ma:root="true" ma:fieldsID="d446438d53599e77017d94dfd7383544" ns3:_="" ns4:_="">
    <xsd:import namespace="28419853-262b-4fae-8a7d-6b6477fa070e"/>
    <xsd:import namespace="f06cb1f3-d57b-42f5-81c2-35e06e3ccc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19853-262b-4fae-8a7d-6b6477fa0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cb1f3-d57b-42f5-81c2-35e06e3cc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B8FEDD-094C-424C-916D-8669EF1D9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19853-262b-4fae-8a7d-6b6477fa070e"/>
    <ds:schemaRef ds:uri="f06cb1f3-d57b-42f5-81c2-35e06e3cc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CAE28C-C109-42CC-9E17-97016F6AFC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373FE5-CC15-47BF-84DD-89D514E4A4F0}">
  <ds:schemaRefs>
    <ds:schemaRef ds:uri="http://purl.org/dc/terms/"/>
    <ds:schemaRef ds:uri="28419853-262b-4fae-8a7d-6b6477fa070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06cb1f3-d57b-42f5-81c2-35e06e3ccc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93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Teachers' Pensions Master Presentation</vt:lpstr>
      <vt:lpstr>PowerPoint Presentation</vt:lpstr>
      <vt:lpstr>What are we covering?</vt:lpstr>
      <vt:lpstr>Employer chat</vt:lpstr>
      <vt:lpstr>Calculators &amp; Modellers</vt:lpstr>
      <vt:lpstr>Employer Portal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Leafe, Nichola (Employee Benefits)</dc:creator>
  <cp:lastModifiedBy>Leafe, Nichola (Capita Experience Pension Solutions)</cp:lastModifiedBy>
  <cp:revision>171</cp:revision>
  <dcterms:created xsi:type="dcterms:W3CDTF">2020-08-28T08:56:08Z</dcterms:created>
  <dcterms:modified xsi:type="dcterms:W3CDTF">2022-03-10T11:30:09Z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0x010100B35A1A7642E71E449A28905C8C4B3A39</vt:lpwstr>
  </property>
</Properties>
</file>