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1" r:id="rId6"/>
    <p:sldId id="264" r:id="rId7"/>
    <p:sldId id="263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03" autoAdjust="0"/>
  </p:normalViewPr>
  <p:slideViewPr>
    <p:cSldViewPr snapToGrid="0">
      <p:cViewPr varScale="1">
        <p:scale>
          <a:sx n="95" d="100"/>
          <a:sy n="95" d="100"/>
        </p:scale>
        <p:origin x="10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13/03/2023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13/03/2023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Employer tasks explained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04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 through the same stuff presented to the Focus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25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Demo of “Contact Us” system, showing all the bits relevant to employers, leaving out internal stuff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8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C6C306-4D91-4C03-897D-D61F50993B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0BA0978-53CA-490F-ACBA-BA4AC872F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504DC5C-4FC8-486F-A6B3-6AB06B22CC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257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4B1A8-7253-41C9-AAED-C68BE99BA4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762" y="857"/>
            <a:ext cx="6095238" cy="68571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7B7D11-2A26-4095-A505-1104DC76B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6C892B-A179-4B69-AC62-C0FC217D09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39331E-F505-45C8-A0CA-12E4F25C4A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4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D4A037-8743-4964-B09B-5255006AE9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38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E425F-A1DB-475E-854F-33DD740A4A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535" y="0"/>
            <a:ext cx="608647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D8DFB8-B101-4F4D-808B-37EE3349B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8A28185-EE2F-44AD-916C-2868E4D47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A8F5370-601C-4CC3-A5C4-E889CE709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3F79CD-A7F1-409A-8931-D30F66220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3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199B9B-2EC7-4BBF-B164-85AB6484E3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271526"/>
            <a:ext cx="5020070" cy="457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F3D7CB-E4BC-4E95-822F-18439EA70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AAD6A-A355-4213-8DA8-07A8E56584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6095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1908BA82-18EA-41FE-A033-3783E800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6619850-D998-4960-879E-56F1687824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30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741" r:id="rId2"/>
    <p:sldLayoutId id="2147483992" r:id="rId3"/>
    <p:sldLayoutId id="2147483716" r:id="rId4"/>
    <p:sldLayoutId id="2147483993" r:id="rId5"/>
    <p:sldLayoutId id="2147483983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55AB8-75B5-4568-8538-049F7F2591A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Teachers’ Pensions Action Forum March 2023</a:t>
            </a:r>
          </a:p>
          <a:p>
            <a:r>
              <a:rPr lang="en-GB" dirty="0"/>
              <a:t>New Developments</a:t>
            </a:r>
          </a:p>
        </p:txBody>
      </p:sp>
    </p:spTree>
    <p:extLst>
      <p:ext uri="{BB962C8B-B14F-4D97-AF65-F5344CB8AC3E}">
        <p14:creationId xmlns:p14="http://schemas.microsoft.com/office/powerpoint/2010/main" val="36299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FB19-114A-4429-BDA3-A0FCC8AE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1" y="557276"/>
            <a:ext cx="5028092" cy="1100702"/>
          </a:xfrm>
        </p:spPr>
        <p:txBody>
          <a:bodyPr/>
          <a:lstStyle/>
          <a:p>
            <a:r>
              <a:rPr lang="en-GB" dirty="0"/>
              <a:t>What are we covering?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9987-2E87-4AAC-A723-01567DF829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2" y="1818752"/>
            <a:ext cx="5020070" cy="40247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we’ve been doing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Where we need your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What’s coming.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1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4EB9-8AE9-47B4-91A9-52219DF3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3" y="557276"/>
            <a:ext cx="5028092" cy="1070557"/>
          </a:xfrm>
        </p:spPr>
        <p:txBody>
          <a:bodyPr/>
          <a:lstStyle/>
          <a:p>
            <a:r>
              <a:rPr lang="en-GB" dirty="0"/>
              <a:t>What we’ve been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2CFA-F8EC-44F3-BA41-BD7789ACDF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778558"/>
            <a:ext cx="5020070" cy="40649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Webforms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MCR surgeries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Employer Focus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55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1480-B980-40C1-82F0-9DC5D48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1" y="557276"/>
            <a:ext cx="5028092" cy="1090654"/>
          </a:xfrm>
        </p:spPr>
        <p:txBody>
          <a:bodyPr/>
          <a:lstStyle/>
          <a:p>
            <a:r>
              <a:rPr lang="en-GB" dirty="0"/>
              <a:t>Employer Focus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6CA11-60A0-4453-8690-A055F1321A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718268"/>
            <a:ext cx="5020070" cy="41252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Employer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Navigation.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44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519D-133C-48F9-BA75-1CD510E5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EEEF2-29F3-45EF-AFF0-9DAF9652CA8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Contact Us</a:t>
            </a:r>
          </a:p>
          <a:p>
            <a:pPr marL="642938" lvl="3" indent="-285750"/>
            <a:r>
              <a:rPr lang="en-GB" sz="1600" dirty="0"/>
              <a:t>What is it?</a:t>
            </a:r>
            <a:endParaRPr lang="en-GB" sz="2000" dirty="0"/>
          </a:p>
          <a:p>
            <a:pPr marL="642938" lvl="3" indent="-285750"/>
            <a:r>
              <a:rPr lang="en-GB" sz="1600" dirty="0"/>
              <a:t>Demo.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04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AD1C-A82F-4F77-BBE5-3A556B64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726" y="3139599"/>
            <a:ext cx="2656547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2603690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A1A7642E71E449A28905C8C4B3A39" ma:contentTypeVersion="13" ma:contentTypeDescription="Create a new document." ma:contentTypeScope="" ma:versionID="5b326fe3671ef91054e0960258342e0b">
  <xsd:schema xmlns:xsd="http://www.w3.org/2001/XMLSchema" xmlns:xs="http://www.w3.org/2001/XMLSchema" xmlns:p="http://schemas.microsoft.com/office/2006/metadata/properties" xmlns:ns3="28419853-262b-4fae-8a7d-6b6477fa070e" xmlns:ns4="f06cb1f3-d57b-42f5-81c2-35e06e3ccc38" targetNamespace="http://schemas.microsoft.com/office/2006/metadata/properties" ma:root="true" ma:fieldsID="d446438d53599e77017d94dfd7383544" ns3:_="" ns4:_="">
    <xsd:import namespace="28419853-262b-4fae-8a7d-6b6477fa070e"/>
    <xsd:import namespace="f06cb1f3-d57b-42f5-81c2-35e06e3cc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9853-262b-4fae-8a7d-6b6477fa0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b1f3-d57b-42f5-81c2-35e06e3cc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B8FEDD-094C-424C-916D-8669EF1D9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19853-262b-4fae-8a7d-6b6477fa070e"/>
    <ds:schemaRef ds:uri="f06cb1f3-d57b-42f5-81c2-35e06e3cc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92</Words>
  <Application>Microsoft Office PowerPoint</Application>
  <PresentationFormat>Widescreen</PresentationFormat>
  <Paragraphs>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Teachers' Pensions Master Presentation</vt:lpstr>
      <vt:lpstr>PowerPoint Presentation</vt:lpstr>
      <vt:lpstr>What are we covering?</vt:lpstr>
      <vt:lpstr>What we’ve been doing</vt:lpstr>
      <vt:lpstr>Employer Focus Group</vt:lpstr>
      <vt:lpstr>What’s coming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Leafe, Nichola (Capita Experience Pension Solutions)</cp:lastModifiedBy>
  <cp:revision>181</cp:revision>
  <dcterms:created xsi:type="dcterms:W3CDTF">2020-08-28T08:56:08Z</dcterms:created>
  <dcterms:modified xsi:type="dcterms:W3CDTF">2023-03-13T12:14:27Z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0x010100B35A1A7642E71E449A28905C8C4B3A39</vt:lpwstr>
  </property>
</Properties>
</file>