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303" r:id="rId6"/>
    <p:sldId id="259" r:id="rId7"/>
    <p:sldId id="267" r:id="rId8"/>
    <p:sldId id="293" r:id="rId9"/>
    <p:sldId id="296" r:id="rId10"/>
    <p:sldId id="290" r:id="rId11"/>
    <p:sldId id="274" r:id="rId12"/>
    <p:sldId id="273" r:id="rId13"/>
    <p:sldId id="262" r:id="rId14"/>
    <p:sldId id="275" r:id="rId15"/>
    <p:sldId id="265" r:id="rId16"/>
    <p:sldId id="272" r:id="rId17"/>
    <p:sldId id="263" r:id="rId18"/>
    <p:sldId id="264" r:id="rId19"/>
    <p:sldId id="304" r:id="rId20"/>
    <p:sldId id="268" r:id="rId21"/>
    <p:sldId id="270" r:id="rId22"/>
    <p:sldId id="269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, Jo (Employee Benefits)" initials="CJ(B" lastIdx="2" clrIdx="0">
    <p:extLst>
      <p:ext uri="{19B8F6BF-5375-455C-9EA6-DF929625EA0E}">
        <p15:presenceInfo xmlns:p15="http://schemas.microsoft.com/office/powerpoint/2012/main" userId="S::P10192237@capita.co.uk::4fad07fb-3dd4-48c3-b07e-60a1a8831b0f" providerId="AD"/>
      </p:ext>
    </p:extLst>
  </p:cmAuthor>
  <p:cmAuthor id="2" name="Dick, Michael (Capita Experience Pension Solutions)" initials="DM(EPS" lastIdx="3" clrIdx="1">
    <p:extLst>
      <p:ext uri="{19B8F6BF-5375-455C-9EA6-DF929625EA0E}">
        <p15:presenceInfo xmlns:p15="http://schemas.microsoft.com/office/powerpoint/2012/main" userId="S::P50075529@capita.co.uk::caf09a3d-b615-45c0-884e-0b3510e83e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2"/>
    <a:srgbClr val="94D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9A522-4A29-48F5-9AED-AD01A7EDA15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</dgm:pt>
    <dgm:pt modelId="{F695607C-D2A2-481E-AED8-775C56E01244}">
      <dgm:prSet phldrT="[Text]"/>
      <dgm:spPr/>
      <dgm:t>
        <a:bodyPr/>
        <a:lstStyle/>
        <a:p>
          <a:r>
            <a:rPr lang="en-GB" dirty="0"/>
            <a:t>Retirement Form</a:t>
          </a:r>
        </a:p>
      </dgm:t>
    </dgm:pt>
    <dgm:pt modelId="{4DBE35BA-AE0B-4725-BB9D-5A20F482E2E5}" type="parTrans" cxnId="{887E9C35-4A91-4251-802D-5FE367C9F15D}">
      <dgm:prSet/>
      <dgm:spPr/>
      <dgm:t>
        <a:bodyPr/>
        <a:lstStyle/>
        <a:p>
          <a:endParaRPr lang="en-GB"/>
        </a:p>
      </dgm:t>
    </dgm:pt>
    <dgm:pt modelId="{77266B54-0111-4F23-ACDE-5DB760044D41}" type="sibTrans" cxnId="{887E9C35-4A91-4251-802D-5FE367C9F15D}">
      <dgm:prSet/>
      <dgm:spPr/>
      <dgm:t>
        <a:bodyPr/>
        <a:lstStyle/>
        <a:p>
          <a:endParaRPr lang="en-GB"/>
        </a:p>
      </dgm:t>
    </dgm:pt>
    <dgm:pt modelId="{37F7EEB3-33D8-4A0A-97C2-00E30204A382}">
      <dgm:prSet phldrT="[Text]"/>
      <dgm:spPr/>
      <dgm:t>
        <a:bodyPr/>
        <a:lstStyle/>
        <a:p>
          <a:r>
            <a:rPr lang="en-GB" dirty="0"/>
            <a:t>Benefit Statement</a:t>
          </a:r>
        </a:p>
      </dgm:t>
    </dgm:pt>
    <dgm:pt modelId="{9203EB7A-05D0-47CC-BA01-D12E2DD96F66}" type="parTrans" cxnId="{39D55E14-2615-4A2C-AAC6-F31A66E3FBB1}">
      <dgm:prSet/>
      <dgm:spPr/>
      <dgm:t>
        <a:bodyPr/>
        <a:lstStyle/>
        <a:p>
          <a:endParaRPr lang="en-GB"/>
        </a:p>
      </dgm:t>
    </dgm:pt>
    <dgm:pt modelId="{0EEA2A01-45A3-4D98-95AF-972CD4484552}" type="sibTrans" cxnId="{39D55E14-2615-4A2C-AAC6-F31A66E3FBB1}">
      <dgm:prSet/>
      <dgm:spPr/>
      <dgm:t>
        <a:bodyPr/>
        <a:lstStyle/>
        <a:p>
          <a:endParaRPr lang="en-GB"/>
        </a:p>
      </dgm:t>
    </dgm:pt>
    <dgm:pt modelId="{729ECBA7-F339-436A-A59D-045826886CC6}">
      <dgm:prSet phldrT="[Text]"/>
      <dgm:spPr/>
      <dgm:t>
        <a:bodyPr/>
        <a:lstStyle/>
        <a:p>
          <a:r>
            <a:rPr lang="en-GB" dirty="0"/>
            <a:t>Choices Form(s)</a:t>
          </a:r>
        </a:p>
      </dgm:t>
    </dgm:pt>
    <dgm:pt modelId="{4D268900-8FE4-48D7-837D-F70938D22F00}" type="parTrans" cxnId="{7A7909D6-17B5-4AD8-9853-69CD7BF451A4}">
      <dgm:prSet/>
      <dgm:spPr/>
      <dgm:t>
        <a:bodyPr/>
        <a:lstStyle/>
        <a:p>
          <a:endParaRPr lang="en-GB"/>
        </a:p>
      </dgm:t>
    </dgm:pt>
    <dgm:pt modelId="{39900FFD-B796-4E02-B1C8-ACA4BB3B746A}" type="sibTrans" cxnId="{7A7909D6-17B5-4AD8-9853-69CD7BF451A4}">
      <dgm:prSet/>
      <dgm:spPr/>
      <dgm:t>
        <a:bodyPr/>
        <a:lstStyle/>
        <a:p>
          <a:endParaRPr lang="en-GB"/>
        </a:p>
      </dgm:t>
    </dgm:pt>
    <dgm:pt modelId="{B92BDB9E-9F8C-4C65-AA4D-D8DAB0106058}">
      <dgm:prSet phldrT="[Text]"/>
      <dgm:spPr/>
      <dgm:t>
        <a:bodyPr/>
        <a:lstStyle/>
        <a:p>
          <a:r>
            <a:rPr lang="en-GB" dirty="0"/>
            <a:t>Member Dashboard Module</a:t>
          </a:r>
        </a:p>
      </dgm:t>
    </dgm:pt>
    <dgm:pt modelId="{50A5F604-646A-40B2-9668-CC0641D3E6BC}" type="parTrans" cxnId="{B253CDF8-C7E0-4426-A468-168D99580848}">
      <dgm:prSet/>
      <dgm:spPr/>
      <dgm:t>
        <a:bodyPr/>
        <a:lstStyle/>
        <a:p>
          <a:endParaRPr lang="en-GB"/>
        </a:p>
      </dgm:t>
    </dgm:pt>
    <dgm:pt modelId="{D3AE38A0-07A7-4A0A-9D79-B08240F0571D}" type="sibTrans" cxnId="{B253CDF8-C7E0-4426-A468-168D99580848}">
      <dgm:prSet/>
      <dgm:spPr/>
      <dgm:t>
        <a:bodyPr/>
        <a:lstStyle/>
        <a:p>
          <a:endParaRPr lang="en-GB"/>
        </a:p>
      </dgm:t>
    </dgm:pt>
    <dgm:pt modelId="{E84D6146-DEBF-4CC5-BD8B-66199B799E45}">
      <dgm:prSet phldrT="[Text]"/>
      <dgm:spPr/>
      <dgm:t>
        <a:bodyPr/>
        <a:lstStyle/>
        <a:p>
          <a:r>
            <a:rPr lang="en-GB" dirty="0"/>
            <a:t>Enhanced flexibility tools</a:t>
          </a:r>
        </a:p>
      </dgm:t>
    </dgm:pt>
    <dgm:pt modelId="{638A79D9-5EA8-4261-91FD-295232DD19D8}" type="parTrans" cxnId="{1C7AD0B4-AD7E-4AAC-8960-C3B81297DD8D}">
      <dgm:prSet/>
      <dgm:spPr/>
      <dgm:t>
        <a:bodyPr/>
        <a:lstStyle/>
        <a:p>
          <a:endParaRPr lang="en-GB"/>
        </a:p>
      </dgm:t>
    </dgm:pt>
    <dgm:pt modelId="{631C2E4C-909C-45DE-99EF-DB3BDF97AD3F}" type="sibTrans" cxnId="{1C7AD0B4-AD7E-4AAC-8960-C3B81297DD8D}">
      <dgm:prSet/>
      <dgm:spPr/>
      <dgm:t>
        <a:bodyPr/>
        <a:lstStyle/>
        <a:p>
          <a:endParaRPr lang="en-GB"/>
        </a:p>
      </dgm:t>
    </dgm:pt>
    <dgm:pt modelId="{D770B00F-7401-4065-B761-9EA64BD73D81}">
      <dgm:prSet phldrT="[Text]"/>
      <dgm:spPr/>
      <dgm:t>
        <a:bodyPr/>
        <a:lstStyle/>
        <a:p>
          <a:r>
            <a:rPr lang="en-GB" dirty="0"/>
            <a:t>Decision Tree</a:t>
          </a:r>
        </a:p>
      </dgm:t>
    </dgm:pt>
    <dgm:pt modelId="{66423A6C-EED7-46E2-B36A-83DEB82AD494}" type="parTrans" cxnId="{314E895D-EAF0-427B-9AF0-8822F400B9AB}">
      <dgm:prSet/>
      <dgm:spPr/>
      <dgm:t>
        <a:bodyPr/>
        <a:lstStyle/>
        <a:p>
          <a:endParaRPr lang="en-GB"/>
        </a:p>
      </dgm:t>
    </dgm:pt>
    <dgm:pt modelId="{80600EBF-A40C-4339-812D-85C82F5501CC}" type="sibTrans" cxnId="{314E895D-EAF0-427B-9AF0-8822F400B9AB}">
      <dgm:prSet/>
      <dgm:spPr/>
      <dgm:t>
        <a:bodyPr/>
        <a:lstStyle/>
        <a:p>
          <a:endParaRPr lang="en-GB"/>
        </a:p>
      </dgm:t>
    </dgm:pt>
    <dgm:pt modelId="{5129C370-28A2-47C7-902C-DEAFA0954900}">
      <dgm:prSet phldrT="[Text]"/>
      <dgm:spPr/>
      <dgm:t>
        <a:bodyPr/>
        <a:lstStyle/>
        <a:p>
          <a:r>
            <a:rPr lang="en-GB" dirty="0"/>
            <a:t>RSS Statement(s)</a:t>
          </a:r>
        </a:p>
      </dgm:t>
    </dgm:pt>
    <dgm:pt modelId="{7CE8D773-6203-4E5E-A5B4-D86A1D0EC63C}" type="parTrans" cxnId="{16DAB3A1-7076-40D7-B77C-E34AA0D59772}">
      <dgm:prSet/>
      <dgm:spPr/>
      <dgm:t>
        <a:bodyPr/>
        <a:lstStyle/>
        <a:p>
          <a:endParaRPr lang="en-GB"/>
        </a:p>
      </dgm:t>
    </dgm:pt>
    <dgm:pt modelId="{ECD55433-4E05-46EC-9A1E-3C6CE8B112EA}" type="sibTrans" cxnId="{16DAB3A1-7076-40D7-B77C-E34AA0D59772}">
      <dgm:prSet/>
      <dgm:spPr/>
      <dgm:t>
        <a:bodyPr/>
        <a:lstStyle/>
        <a:p>
          <a:endParaRPr lang="en-GB"/>
        </a:p>
      </dgm:t>
    </dgm:pt>
    <dgm:pt modelId="{1CB71F37-E460-4106-B09D-3C81743843CA}">
      <dgm:prSet phldrT="[Text]"/>
      <dgm:spPr/>
      <dgm:t>
        <a:bodyPr/>
        <a:lstStyle/>
        <a:p>
          <a:r>
            <a:rPr lang="en-GB" dirty="0"/>
            <a:t>Scheme Modeller</a:t>
          </a:r>
        </a:p>
      </dgm:t>
    </dgm:pt>
    <dgm:pt modelId="{85CDD740-97FC-4476-B310-5F0D871265B7}" type="parTrans" cxnId="{47679DFB-DF64-405B-B030-53FF657B7858}">
      <dgm:prSet/>
      <dgm:spPr/>
      <dgm:t>
        <a:bodyPr/>
        <a:lstStyle/>
        <a:p>
          <a:endParaRPr lang="en-GB"/>
        </a:p>
      </dgm:t>
    </dgm:pt>
    <dgm:pt modelId="{E88A9F0A-9E3F-4565-B13C-45A07C0CD7BB}" type="sibTrans" cxnId="{47679DFB-DF64-405B-B030-53FF657B7858}">
      <dgm:prSet/>
      <dgm:spPr/>
      <dgm:t>
        <a:bodyPr/>
        <a:lstStyle/>
        <a:p>
          <a:endParaRPr lang="en-GB"/>
        </a:p>
      </dgm:t>
    </dgm:pt>
    <dgm:pt modelId="{AD8916A3-9555-469C-A59A-0BABBC5D7EE8}">
      <dgm:prSet phldrT="[Text]"/>
      <dgm:spPr/>
      <dgm:t>
        <a:bodyPr/>
        <a:lstStyle/>
        <a:p>
          <a:r>
            <a:rPr lang="en-GB" dirty="0"/>
            <a:t>Scheme Calculator</a:t>
          </a:r>
        </a:p>
      </dgm:t>
    </dgm:pt>
    <dgm:pt modelId="{F47A5D78-8709-4A44-9C13-A3023C8907F9}" type="parTrans" cxnId="{1ED41194-D496-4486-A9AD-397C84C4A503}">
      <dgm:prSet/>
      <dgm:spPr/>
      <dgm:t>
        <a:bodyPr/>
        <a:lstStyle/>
        <a:p>
          <a:endParaRPr lang="en-GB"/>
        </a:p>
      </dgm:t>
    </dgm:pt>
    <dgm:pt modelId="{CA0C4C9B-A665-41BD-B65E-1C7A49AD5884}" type="sibTrans" cxnId="{1ED41194-D496-4486-A9AD-397C84C4A503}">
      <dgm:prSet/>
      <dgm:spPr/>
      <dgm:t>
        <a:bodyPr/>
        <a:lstStyle/>
        <a:p>
          <a:endParaRPr lang="en-GB"/>
        </a:p>
      </dgm:t>
    </dgm:pt>
    <dgm:pt modelId="{2BD0001D-3187-4BD1-A729-EBE2175A237B}">
      <dgm:prSet phldrT="[Text]"/>
      <dgm:spPr/>
      <dgm:t>
        <a:bodyPr/>
        <a:lstStyle/>
        <a:p>
          <a:r>
            <a:rPr lang="en-GB" dirty="0"/>
            <a:t>Website Content</a:t>
          </a:r>
        </a:p>
      </dgm:t>
    </dgm:pt>
    <dgm:pt modelId="{0804F588-35C2-4649-B0BE-919F4E887838}" type="parTrans" cxnId="{F7D42EC7-F729-4E7C-8603-DE95587A5475}">
      <dgm:prSet/>
      <dgm:spPr/>
      <dgm:t>
        <a:bodyPr/>
        <a:lstStyle/>
        <a:p>
          <a:endParaRPr lang="en-GB"/>
        </a:p>
      </dgm:t>
    </dgm:pt>
    <dgm:pt modelId="{F2E4F27B-2CA0-4684-8052-206484CB593B}" type="sibTrans" cxnId="{F7D42EC7-F729-4E7C-8603-DE95587A5475}">
      <dgm:prSet/>
      <dgm:spPr/>
      <dgm:t>
        <a:bodyPr/>
        <a:lstStyle/>
        <a:p>
          <a:endParaRPr lang="en-GB"/>
        </a:p>
      </dgm:t>
    </dgm:pt>
    <dgm:pt modelId="{4FCAD527-353C-4D7A-B319-FB3D0224E535}" type="pres">
      <dgm:prSet presAssocID="{5F99A522-4A29-48F5-9AED-AD01A7EDA15D}" presName="cycle" presStyleCnt="0">
        <dgm:presLayoutVars>
          <dgm:dir/>
          <dgm:resizeHandles val="exact"/>
        </dgm:presLayoutVars>
      </dgm:prSet>
      <dgm:spPr/>
    </dgm:pt>
    <dgm:pt modelId="{73A4CB73-CEDA-492C-AC61-A7B4CF27156B}" type="pres">
      <dgm:prSet presAssocID="{F695607C-D2A2-481E-AED8-775C56E01244}" presName="node" presStyleLbl="node1" presStyleIdx="0" presStyleCnt="10">
        <dgm:presLayoutVars>
          <dgm:bulletEnabled val="1"/>
        </dgm:presLayoutVars>
      </dgm:prSet>
      <dgm:spPr/>
    </dgm:pt>
    <dgm:pt modelId="{50CD98F5-4C77-4ADA-B488-6D8ADE4E62C2}" type="pres">
      <dgm:prSet presAssocID="{F695607C-D2A2-481E-AED8-775C56E01244}" presName="spNode" presStyleCnt="0"/>
      <dgm:spPr/>
    </dgm:pt>
    <dgm:pt modelId="{31AF2E3D-2ED0-454A-9F6F-3F0449BFF367}" type="pres">
      <dgm:prSet presAssocID="{77266B54-0111-4F23-ACDE-5DB760044D41}" presName="sibTrans" presStyleLbl="sibTrans1D1" presStyleIdx="0" presStyleCnt="10"/>
      <dgm:spPr/>
    </dgm:pt>
    <dgm:pt modelId="{9DF689D9-3B17-4757-836A-C97745137283}" type="pres">
      <dgm:prSet presAssocID="{729ECBA7-F339-436A-A59D-045826886CC6}" presName="node" presStyleLbl="node1" presStyleIdx="1" presStyleCnt="10">
        <dgm:presLayoutVars>
          <dgm:bulletEnabled val="1"/>
        </dgm:presLayoutVars>
      </dgm:prSet>
      <dgm:spPr/>
    </dgm:pt>
    <dgm:pt modelId="{121E83ED-AF46-438C-A2B8-448A361B6123}" type="pres">
      <dgm:prSet presAssocID="{729ECBA7-F339-436A-A59D-045826886CC6}" presName="spNode" presStyleCnt="0"/>
      <dgm:spPr/>
    </dgm:pt>
    <dgm:pt modelId="{80D456E4-742E-4306-B16C-5FE5FD754BE0}" type="pres">
      <dgm:prSet presAssocID="{39900FFD-B796-4E02-B1C8-ACA4BB3B746A}" presName="sibTrans" presStyleLbl="sibTrans1D1" presStyleIdx="1" presStyleCnt="10"/>
      <dgm:spPr/>
    </dgm:pt>
    <dgm:pt modelId="{CDC9C84F-6B4B-4186-A9E0-7CDA46DFA8D2}" type="pres">
      <dgm:prSet presAssocID="{E84D6146-DEBF-4CC5-BD8B-66199B799E45}" presName="node" presStyleLbl="node1" presStyleIdx="2" presStyleCnt="10">
        <dgm:presLayoutVars>
          <dgm:bulletEnabled val="1"/>
        </dgm:presLayoutVars>
      </dgm:prSet>
      <dgm:spPr/>
    </dgm:pt>
    <dgm:pt modelId="{55748A40-DD4A-49CE-8C8B-691F0F0DC06F}" type="pres">
      <dgm:prSet presAssocID="{E84D6146-DEBF-4CC5-BD8B-66199B799E45}" presName="spNode" presStyleCnt="0"/>
      <dgm:spPr/>
    </dgm:pt>
    <dgm:pt modelId="{7CAD8F50-B87B-4F8F-8866-4042C7DFC4A7}" type="pres">
      <dgm:prSet presAssocID="{631C2E4C-909C-45DE-99EF-DB3BDF97AD3F}" presName="sibTrans" presStyleLbl="sibTrans1D1" presStyleIdx="2" presStyleCnt="10"/>
      <dgm:spPr/>
    </dgm:pt>
    <dgm:pt modelId="{8B78D99F-B53D-46A5-83E0-131C734DCB72}" type="pres">
      <dgm:prSet presAssocID="{D770B00F-7401-4065-B761-9EA64BD73D81}" presName="node" presStyleLbl="node1" presStyleIdx="3" presStyleCnt="10">
        <dgm:presLayoutVars>
          <dgm:bulletEnabled val="1"/>
        </dgm:presLayoutVars>
      </dgm:prSet>
      <dgm:spPr/>
    </dgm:pt>
    <dgm:pt modelId="{1A7B618B-5567-4984-88EE-70802E96C313}" type="pres">
      <dgm:prSet presAssocID="{D770B00F-7401-4065-B761-9EA64BD73D81}" presName="spNode" presStyleCnt="0"/>
      <dgm:spPr/>
    </dgm:pt>
    <dgm:pt modelId="{680AFAAA-562C-4311-A86E-247E737FCE54}" type="pres">
      <dgm:prSet presAssocID="{80600EBF-A40C-4339-812D-85C82F5501CC}" presName="sibTrans" presStyleLbl="sibTrans1D1" presStyleIdx="3" presStyleCnt="10"/>
      <dgm:spPr/>
    </dgm:pt>
    <dgm:pt modelId="{E79F8EF9-BFCA-41A5-BB85-0DC1C74AE0F1}" type="pres">
      <dgm:prSet presAssocID="{B92BDB9E-9F8C-4C65-AA4D-D8DAB0106058}" presName="node" presStyleLbl="node1" presStyleIdx="4" presStyleCnt="10">
        <dgm:presLayoutVars>
          <dgm:bulletEnabled val="1"/>
        </dgm:presLayoutVars>
      </dgm:prSet>
      <dgm:spPr/>
    </dgm:pt>
    <dgm:pt modelId="{E284D54A-E01B-4AC0-89F0-1396B44757F3}" type="pres">
      <dgm:prSet presAssocID="{B92BDB9E-9F8C-4C65-AA4D-D8DAB0106058}" presName="spNode" presStyleCnt="0"/>
      <dgm:spPr/>
    </dgm:pt>
    <dgm:pt modelId="{BDA41B88-499E-4E21-B5E5-4DB2C9306BDC}" type="pres">
      <dgm:prSet presAssocID="{D3AE38A0-07A7-4A0A-9D79-B08240F0571D}" presName="sibTrans" presStyleLbl="sibTrans1D1" presStyleIdx="4" presStyleCnt="10"/>
      <dgm:spPr/>
    </dgm:pt>
    <dgm:pt modelId="{75E9992F-56C2-4F20-A17F-A53054EA05D8}" type="pres">
      <dgm:prSet presAssocID="{37F7EEB3-33D8-4A0A-97C2-00E30204A382}" presName="node" presStyleLbl="node1" presStyleIdx="5" presStyleCnt="10">
        <dgm:presLayoutVars>
          <dgm:bulletEnabled val="1"/>
        </dgm:presLayoutVars>
      </dgm:prSet>
      <dgm:spPr/>
    </dgm:pt>
    <dgm:pt modelId="{AACD6187-838B-4885-8DA5-671DD70076B7}" type="pres">
      <dgm:prSet presAssocID="{37F7EEB3-33D8-4A0A-97C2-00E30204A382}" presName="spNode" presStyleCnt="0"/>
      <dgm:spPr/>
    </dgm:pt>
    <dgm:pt modelId="{0CDDC45A-F681-48E2-A075-E1959618AE32}" type="pres">
      <dgm:prSet presAssocID="{0EEA2A01-45A3-4D98-95AF-972CD4484552}" presName="sibTrans" presStyleLbl="sibTrans1D1" presStyleIdx="5" presStyleCnt="10"/>
      <dgm:spPr/>
    </dgm:pt>
    <dgm:pt modelId="{A679A3CA-EA96-424C-9C62-8ABD821CB7E1}" type="pres">
      <dgm:prSet presAssocID="{5129C370-28A2-47C7-902C-DEAFA0954900}" presName="node" presStyleLbl="node1" presStyleIdx="6" presStyleCnt="10">
        <dgm:presLayoutVars>
          <dgm:bulletEnabled val="1"/>
        </dgm:presLayoutVars>
      </dgm:prSet>
      <dgm:spPr/>
    </dgm:pt>
    <dgm:pt modelId="{E6D62223-1516-42A9-8E27-7B980688719B}" type="pres">
      <dgm:prSet presAssocID="{5129C370-28A2-47C7-902C-DEAFA0954900}" presName="spNode" presStyleCnt="0"/>
      <dgm:spPr/>
    </dgm:pt>
    <dgm:pt modelId="{75D9D120-01C4-424D-B3E5-2C4F37B0EF10}" type="pres">
      <dgm:prSet presAssocID="{ECD55433-4E05-46EC-9A1E-3C6CE8B112EA}" presName="sibTrans" presStyleLbl="sibTrans1D1" presStyleIdx="6" presStyleCnt="10"/>
      <dgm:spPr/>
    </dgm:pt>
    <dgm:pt modelId="{6D67F087-9DCE-40BD-B64E-6AA0BCA24049}" type="pres">
      <dgm:prSet presAssocID="{1CB71F37-E460-4106-B09D-3C81743843CA}" presName="node" presStyleLbl="node1" presStyleIdx="7" presStyleCnt="10">
        <dgm:presLayoutVars>
          <dgm:bulletEnabled val="1"/>
        </dgm:presLayoutVars>
      </dgm:prSet>
      <dgm:spPr/>
    </dgm:pt>
    <dgm:pt modelId="{BB506FA5-CD29-47A5-B45D-477F6427EFF4}" type="pres">
      <dgm:prSet presAssocID="{1CB71F37-E460-4106-B09D-3C81743843CA}" presName="spNode" presStyleCnt="0"/>
      <dgm:spPr/>
    </dgm:pt>
    <dgm:pt modelId="{127302F6-3F21-4A17-8A0C-47E57330D78E}" type="pres">
      <dgm:prSet presAssocID="{E88A9F0A-9E3F-4565-B13C-45A07C0CD7BB}" presName="sibTrans" presStyleLbl="sibTrans1D1" presStyleIdx="7" presStyleCnt="10"/>
      <dgm:spPr/>
    </dgm:pt>
    <dgm:pt modelId="{2853A76E-93D7-4F09-A387-22611D57D3C1}" type="pres">
      <dgm:prSet presAssocID="{AD8916A3-9555-469C-A59A-0BABBC5D7EE8}" presName="node" presStyleLbl="node1" presStyleIdx="8" presStyleCnt="10">
        <dgm:presLayoutVars>
          <dgm:bulletEnabled val="1"/>
        </dgm:presLayoutVars>
      </dgm:prSet>
      <dgm:spPr/>
    </dgm:pt>
    <dgm:pt modelId="{91347A37-3166-4AB3-B6DF-A66CA3119D6D}" type="pres">
      <dgm:prSet presAssocID="{AD8916A3-9555-469C-A59A-0BABBC5D7EE8}" presName="spNode" presStyleCnt="0"/>
      <dgm:spPr/>
    </dgm:pt>
    <dgm:pt modelId="{49D22FD8-12CF-4EC6-95C6-B3E94BB259BE}" type="pres">
      <dgm:prSet presAssocID="{CA0C4C9B-A665-41BD-B65E-1C7A49AD5884}" presName="sibTrans" presStyleLbl="sibTrans1D1" presStyleIdx="8" presStyleCnt="10"/>
      <dgm:spPr/>
    </dgm:pt>
    <dgm:pt modelId="{63248439-64B1-4D29-8166-5CDCED3020B2}" type="pres">
      <dgm:prSet presAssocID="{2BD0001D-3187-4BD1-A729-EBE2175A237B}" presName="node" presStyleLbl="node1" presStyleIdx="9" presStyleCnt="10">
        <dgm:presLayoutVars>
          <dgm:bulletEnabled val="1"/>
        </dgm:presLayoutVars>
      </dgm:prSet>
      <dgm:spPr/>
    </dgm:pt>
    <dgm:pt modelId="{4477C249-7729-4A58-A0D5-DEFFADC01A7A}" type="pres">
      <dgm:prSet presAssocID="{2BD0001D-3187-4BD1-A729-EBE2175A237B}" presName="spNode" presStyleCnt="0"/>
      <dgm:spPr/>
    </dgm:pt>
    <dgm:pt modelId="{DA90BE28-75D1-4B5C-B229-FB96D3030BAD}" type="pres">
      <dgm:prSet presAssocID="{F2E4F27B-2CA0-4684-8052-206484CB593B}" presName="sibTrans" presStyleLbl="sibTrans1D1" presStyleIdx="9" presStyleCnt="10"/>
      <dgm:spPr/>
    </dgm:pt>
  </dgm:ptLst>
  <dgm:cxnLst>
    <dgm:cxn modelId="{D18DDA02-223A-4A39-8C73-F7BC49136F2B}" type="presOf" srcId="{1CB71F37-E460-4106-B09D-3C81743843CA}" destId="{6D67F087-9DCE-40BD-B64E-6AA0BCA24049}" srcOrd="0" destOrd="0" presId="urn:microsoft.com/office/officeart/2005/8/layout/cycle6"/>
    <dgm:cxn modelId="{C7364204-7E30-4011-932B-3A35C9F1879A}" type="presOf" srcId="{E84D6146-DEBF-4CC5-BD8B-66199B799E45}" destId="{CDC9C84F-6B4B-4186-A9E0-7CDA46DFA8D2}" srcOrd="0" destOrd="0" presId="urn:microsoft.com/office/officeart/2005/8/layout/cycle6"/>
    <dgm:cxn modelId="{A6D89507-72B3-4A2B-BA2E-4DDC389F2204}" type="presOf" srcId="{729ECBA7-F339-436A-A59D-045826886CC6}" destId="{9DF689D9-3B17-4757-836A-C97745137283}" srcOrd="0" destOrd="0" presId="urn:microsoft.com/office/officeart/2005/8/layout/cycle6"/>
    <dgm:cxn modelId="{39D55E14-2615-4A2C-AAC6-F31A66E3FBB1}" srcId="{5F99A522-4A29-48F5-9AED-AD01A7EDA15D}" destId="{37F7EEB3-33D8-4A0A-97C2-00E30204A382}" srcOrd="5" destOrd="0" parTransId="{9203EB7A-05D0-47CC-BA01-D12E2DD96F66}" sibTransId="{0EEA2A01-45A3-4D98-95AF-972CD4484552}"/>
    <dgm:cxn modelId="{2366331A-C625-430C-9556-9A9B6E0B321E}" type="presOf" srcId="{CA0C4C9B-A665-41BD-B65E-1C7A49AD5884}" destId="{49D22FD8-12CF-4EC6-95C6-B3E94BB259BE}" srcOrd="0" destOrd="0" presId="urn:microsoft.com/office/officeart/2005/8/layout/cycle6"/>
    <dgm:cxn modelId="{887E9C35-4A91-4251-802D-5FE367C9F15D}" srcId="{5F99A522-4A29-48F5-9AED-AD01A7EDA15D}" destId="{F695607C-D2A2-481E-AED8-775C56E01244}" srcOrd="0" destOrd="0" parTransId="{4DBE35BA-AE0B-4725-BB9D-5A20F482E2E5}" sibTransId="{77266B54-0111-4F23-ACDE-5DB760044D41}"/>
    <dgm:cxn modelId="{314E895D-EAF0-427B-9AF0-8822F400B9AB}" srcId="{5F99A522-4A29-48F5-9AED-AD01A7EDA15D}" destId="{D770B00F-7401-4065-B761-9EA64BD73D81}" srcOrd="3" destOrd="0" parTransId="{66423A6C-EED7-46E2-B36A-83DEB82AD494}" sibTransId="{80600EBF-A40C-4339-812D-85C82F5501CC}"/>
    <dgm:cxn modelId="{1A183441-E762-4AC2-A911-A1A178119F97}" type="presOf" srcId="{5129C370-28A2-47C7-902C-DEAFA0954900}" destId="{A679A3CA-EA96-424C-9C62-8ABD821CB7E1}" srcOrd="0" destOrd="0" presId="urn:microsoft.com/office/officeart/2005/8/layout/cycle6"/>
    <dgm:cxn modelId="{034D8866-5DF0-454F-B9C6-CC160033AFD9}" type="presOf" srcId="{5F99A522-4A29-48F5-9AED-AD01A7EDA15D}" destId="{4FCAD527-353C-4D7A-B319-FB3D0224E535}" srcOrd="0" destOrd="0" presId="urn:microsoft.com/office/officeart/2005/8/layout/cycle6"/>
    <dgm:cxn modelId="{01925248-89B7-4FB5-9FDA-4FE8AE9B8689}" type="presOf" srcId="{80600EBF-A40C-4339-812D-85C82F5501CC}" destId="{680AFAAA-562C-4311-A86E-247E737FCE54}" srcOrd="0" destOrd="0" presId="urn:microsoft.com/office/officeart/2005/8/layout/cycle6"/>
    <dgm:cxn modelId="{9172564C-EDE1-4808-A120-B0C6EA761647}" type="presOf" srcId="{D770B00F-7401-4065-B761-9EA64BD73D81}" destId="{8B78D99F-B53D-46A5-83E0-131C734DCB72}" srcOrd="0" destOrd="0" presId="urn:microsoft.com/office/officeart/2005/8/layout/cycle6"/>
    <dgm:cxn modelId="{EF6F8071-31CE-4ABA-94DA-C4B90239EF1F}" type="presOf" srcId="{37F7EEB3-33D8-4A0A-97C2-00E30204A382}" destId="{75E9992F-56C2-4F20-A17F-A53054EA05D8}" srcOrd="0" destOrd="0" presId="urn:microsoft.com/office/officeart/2005/8/layout/cycle6"/>
    <dgm:cxn modelId="{C5E52D7B-A273-4A00-9B2C-61BC2C391A5F}" type="presOf" srcId="{AD8916A3-9555-469C-A59A-0BABBC5D7EE8}" destId="{2853A76E-93D7-4F09-A387-22611D57D3C1}" srcOrd="0" destOrd="0" presId="urn:microsoft.com/office/officeart/2005/8/layout/cycle6"/>
    <dgm:cxn modelId="{31C71583-EAC4-4DDC-B721-91BE8815AC12}" type="presOf" srcId="{0EEA2A01-45A3-4D98-95AF-972CD4484552}" destId="{0CDDC45A-F681-48E2-A075-E1959618AE32}" srcOrd="0" destOrd="0" presId="urn:microsoft.com/office/officeart/2005/8/layout/cycle6"/>
    <dgm:cxn modelId="{B8EFED83-33F5-42CA-9247-7C02254514C4}" type="presOf" srcId="{39900FFD-B796-4E02-B1C8-ACA4BB3B746A}" destId="{80D456E4-742E-4306-B16C-5FE5FD754BE0}" srcOrd="0" destOrd="0" presId="urn:microsoft.com/office/officeart/2005/8/layout/cycle6"/>
    <dgm:cxn modelId="{F990AE85-4A30-4395-A124-EC410022783D}" type="presOf" srcId="{631C2E4C-909C-45DE-99EF-DB3BDF97AD3F}" destId="{7CAD8F50-B87B-4F8F-8866-4042C7DFC4A7}" srcOrd="0" destOrd="0" presId="urn:microsoft.com/office/officeart/2005/8/layout/cycle6"/>
    <dgm:cxn modelId="{91E19D89-9493-45BB-899C-528B7EE4B1A2}" type="presOf" srcId="{ECD55433-4E05-46EC-9A1E-3C6CE8B112EA}" destId="{75D9D120-01C4-424D-B3E5-2C4F37B0EF10}" srcOrd="0" destOrd="0" presId="urn:microsoft.com/office/officeart/2005/8/layout/cycle6"/>
    <dgm:cxn modelId="{1ED41194-D496-4486-A9AD-397C84C4A503}" srcId="{5F99A522-4A29-48F5-9AED-AD01A7EDA15D}" destId="{AD8916A3-9555-469C-A59A-0BABBC5D7EE8}" srcOrd="8" destOrd="0" parTransId="{F47A5D78-8709-4A44-9C13-A3023C8907F9}" sibTransId="{CA0C4C9B-A665-41BD-B65E-1C7A49AD5884}"/>
    <dgm:cxn modelId="{16DAB3A1-7076-40D7-B77C-E34AA0D59772}" srcId="{5F99A522-4A29-48F5-9AED-AD01A7EDA15D}" destId="{5129C370-28A2-47C7-902C-DEAFA0954900}" srcOrd="6" destOrd="0" parTransId="{7CE8D773-6203-4E5E-A5B4-D86A1D0EC63C}" sibTransId="{ECD55433-4E05-46EC-9A1E-3C6CE8B112EA}"/>
    <dgm:cxn modelId="{3548E8B1-8D53-4399-A6B6-A19CA7003511}" type="presOf" srcId="{D3AE38A0-07A7-4A0A-9D79-B08240F0571D}" destId="{BDA41B88-499E-4E21-B5E5-4DB2C9306BDC}" srcOrd="0" destOrd="0" presId="urn:microsoft.com/office/officeart/2005/8/layout/cycle6"/>
    <dgm:cxn modelId="{1C7AD0B4-AD7E-4AAC-8960-C3B81297DD8D}" srcId="{5F99A522-4A29-48F5-9AED-AD01A7EDA15D}" destId="{E84D6146-DEBF-4CC5-BD8B-66199B799E45}" srcOrd="2" destOrd="0" parTransId="{638A79D9-5EA8-4261-91FD-295232DD19D8}" sibTransId="{631C2E4C-909C-45DE-99EF-DB3BDF97AD3F}"/>
    <dgm:cxn modelId="{FA8C1ABA-E40A-48EA-816A-B50CC94A6522}" type="presOf" srcId="{77266B54-0111-4F23-ACDE-5DB760044D41}" destId="{31AF2E3D-2ED0-454A-9F6F-3F0449BFF367}" srcOrd="0" destOrd="0" presId="urn:microsoft.com/office/officeart/2005/8/layout/cycle6"/>
    <dgm:cxn modelId="{A95F82C6-00E6-4B2D-B3E1-4035BF133D56}" type="presOf" srcId="{F695607C-D2A2-481E-AED8-775C56E01244}" destId="{73A4CB73-CEDA-492C-AC61-A7B4CF27156B}" srcOrd="0" destOrd="0" presId="urn:microsoft.com/office/officeart/2005/8/layout/cycle6"/>
    <dgm:cxn modelId="{F7D42EC7-F729-4E7C-8603-DE95587A5475}" srcId="{5F99A522-4A29-48F5-9AED-AD01A7EDA15D}" destId="{2BD0001D-3187-4BD1-A729-EBE2175A237B}" srcOrd="9" destOrd="0" parTransId="{0804F588-35C2-4649-B0BE-919F4E887838}" sibTransId="{F2E4F27B-2CA0-4684-8052-206484CB593B}"/>
    <dgm:cxn modelId="{9D8A30CE-0A90-4233-8AA6-89E58F792A63}" type="presOf" srcId="{B92BDB9E-9F8C-4C65-AA4D-D8DAB0106058}" destId="{E79F8EF9-BFCA-41A5-BB85-0DC1C74AE0F1}" srcOrd="0" destOrd="0" presId="urn:microsoft.com/office/officeart/2005/8/layout/cycle6"/>
    <dgm:cxn modelId="{7A7909D6-17B5-4AD8-9853-69CD7BF451A4}" srcId="{5F99A522-4A29-48F5-9AED-AD01A7EDA15D}" destId="{729ECBA7-F339-436A-A59D-045826886CC6}" srcOrd="1" destOrd="0" parTransId="{4D268900-8FE4-48D7-837D-F70938D22F00}" sibTransId="{39900FFD-B796-4E02-B1C8-ACA4BB3B746A}"/>
    <dgm:cxn modelId="{A24DC1DF-6635-42F0-884B-CB149ED2D3AB}" type="presOf" srcId="{E88A9F0A-9E3F-4565-B13C-45A07C0CD7BB}" destId="{127302F6-3F21-4A17-8A0C-47E57330D78E}" srcOrd="0" destOrd="0" presId="urn:microsoft.com/office/officeart/2005/8/layout/cycle6"/>
    <dgm:cxn modelId="{00522AEE-A56C-4772-8285-42829377F13E}" type="presOf" srcId="{F2E4F27B-2CA0-4684-8052-206484CB593B}" destId="{DA90BE28-75D1-4B5C-B229-FB96D3030BAD}" srcOrd="0" destOrd="0" presId="urn:microsoft.com/office/officeart/2005/8/layout/cycle6"/>
    <dgm:cxn modelId="{24F67DF1-A743-434E-8681-A1538FD5BB39}" type="presOf" srcId="{2BD0001D-3187-4BD1-A729-EBE2175A237B}" destId="{63248439-64B1-4D29-8166-5CDCED3020B2}" srcOrd="0" destOrd="0" presId="urn:microsoft.com/office/officeart/2005/8/layout/cycle6"/>
    <dgm:cxn modelId="{B253CDF8-C7E0-4426-A468-168D99580848}" srcId="{5F99A522-4A29-48F5-9AED-AD01A7EDA15D}" destId="{B92BDB9E-9F8C-4C65-AA4D-D8DAB0106058}" srcOrd="4" destOrd="0" parTransId="{50A5F604-646A-40B2-9668-CC0641D3E6BC}" sibTransId="{D3AE38A0-07A7-4A0A-9D79-B08240F0571D}"/>
    <dgm:cxn modelId="{47679DFB-DF64-405B-B030-53FF657B7858}" srcId="{5F99A522-4A29-48F5-9AED-AD01A7EDA15D}" destId="{1CB71F37-E460-4106-B09D-3C81743843CA}" srcOrd="7" destOrd="0" parTransId="{85CDD740-97FC-4476-B310-5F0D871265B7}" sibTransId="{E88A9F0A-9E3F-4565-B13C-45A07C0CD7BB}"/>
    <dgm:cxn modelId="{9ECBD623-6B49-499D-8F1E-4C028F663A47}" type="presParOf" srcId="{4FCAD527-353C-4D7A-B319-FB3D0224E535}" destId="{73A4CB73-CEDA-492C-AC61-A7B4CF27156B}" srcOrd="0" destOrd="0" presId="urn:microsoft.com/office/officeart/2005/8/layout/cycle6"/>
    <dgm:cxn modelId="{881A35D5-D5CF-42DC-96C4-E9F4EA40CF0A}" type="presParOf" srcId="{4FCAD527-353C-4D7A-B319-FB3D0224E535}" destId="{50CD98F5-4C77-4ADA-B488-6D8ADE4E62C2}" srcOrd="1" destOrd="0" presId="urn:microsoft.com/office/officeart/2005/8/layout/cycle6"/>
    <dgm:cxn modelId="{E53E47B7-A6BE-4AC1-A29E-566C934542BB}" type="presParOf" srcId="{4FCAD527-353C-4D7A-B319-FB3D0224E535}" destId="{31AF2E3D-2ED0-454A-9F6F-3F0449BFF367}" srcOrd="2" destOrd="0" presId="urn:microsoft.com/office/officeart/2005/8/layout/cycle6"/>
    <dgm:cxn modelId="{2C339534-7881-4EC8-8BD5-691086ACEF5C}" type="presParOf" srcId="{4FCAD527-353C-4D7A-B319-FB3D0224E535}" destId="{9DF689D9-3B17-4757-836A-C97745137283}" srcOrd="3" destOrd="0" presId="urn:microsoft.com/office/officeart/2005/8/layout/cycle6"/>
    <dgm:cxn modelId="{BDFA8C24-4946-4858-9EF3-EED8887070C9}" type="presParOf" srcId="{4FCAD527-353C-4D7A-B319-FB3D0224E535}" destId="{121E83ED-AF46-438C-A2B8-448A361B6123}" srcOrd="4" destOrd="0" presId="urn:microsoft.com/office/officeart/2005/8/layout/cycle6"/>
    <dgm:cxn modelId="{8159F3EB-A289-4154-9033-F81E78AFCB13}" type="presParOf" srcId="{4FCAD527-353C-4D7A-B319-FB3D0224E535}" destId="{80D456E4-742E-4306-B16C-5FE5FD754BE0}" srcOrd="5" destOrd="0" presId="urn:microsoft.com/office/officeart/2005/8/layout/cycle6"/>
    <dgm:cxn modelId="{AFDFA85F-7D2D-455F-AAC7-0FCEDEA4257C}" type="presParOf" srcId="{4FCAD527-353C-4D7A-B319-FB3D0224E535}" destId="{CDC9C84F-6B4B-4186-A9E0-7CDA46DFA8D2}" srcOrd="6" destOrd="0" presId="urn:microsoft.com/office/officeart/2005/8/layout/cycle6"/>
    <dgm:cxn modelId="{65E05D6B-5A9E-4E09-97B3-DF0118D87EF6}" type="presParOf" srcId="{4FCAD527-353C-4D7A-B319-FB3D0224E535}" destId="{55748A40-DD4A-49CE-8C8B-691F0F0DC06F}" srcOrd="7" destOrd="0" presId="urn:microsoft.com/office/officeart/2005/8/layout/cycle6"/>
    <dgm:cxn modelId="{58C9A6B0-9A70-42A6-AEC7-DEAFBFD0C9DF}" type="presParOf" srcId="{4FCAD527-353C-4D7A-B319-FB3D0224E535}" destId="{7CAD8F50-B87B-4F8F-8866-4042C7DFC4A7}" srcOrd="8" destOrd="0" presId="urn:microsoft.com/office/officeart/2005/8/layout/cycle6"/>
    <dgm:cxn modelId="{DF884FD2-71A8-4B4B-80A5-C95A9DE2C2FD}" type="presParOf" srcId="{4FCAD527-353C-4D7A-B319-FB3D0224E535}" destId="{8B78D99F-B53D-46A5-83E0-131C734DCB72}" srcOrd="9" destOrd="0" presId="urn:microsoft.com/office/officeart/2005/8/layout/cycle6"/>
    <dgm:cxn modelId="{813E260E-1E19-40D0-90C5-F809A8372822}" type="presParOf" srcId="{4FCAD527-353C-4D7A-B319-FB3D0224E535}" destId="{1A7B618B-5567-4984-88EE-70802E96C313}" srcOrd="10" destOrd="0" presId="urn:microsoft.com/office/officeart/2005/8/layout/cycle6"/>
    <dgm:cxn modelId="{E834BB7E-51BC-4C2D-81A0-741B4C3FF948}" type="presParOf" srcId="{4FCAD527-353C-4D7A-B319-FB3D0224E535}" destId="{680AFAAA-562C-4311-A86E-247E737FCE54}" srcOrd="11" destOrd="0" presId="urn:microsoft.com/office/officeart/2005/8/layout/cycle6"/>
    <dgm:cxn modelId="{B3EDF9EB-9AA1-47A5-A001-CC7C4956C2DD}" type="presParOf" srcId="{4FCAD527-353C-4D7A-B319-FB3D0224E535}" destId="{E79F8EF9-BFCA-41A5-BB85-0DC1C74AE0F1}" srcOrd="12" destOrd="0" presId="urn:microsoft.com/office/officeart/2005/8/layout/cycle6"/>
    <dgm:cxn modelId="{D4A396C3-0CFB-4EE8-9E0A-DFE9F59802AC}" type="presParOf" srcId="{4FCAD527-353C-4D7A-B319-FB3D0224E535}" destId="{E284D54A-E01B-4AC0-89F0-1396B44757F3}" srcOrd="13" destOrd="0" presId="urn:microsoft.com/office/officeart/2005/8/layout/cycle6"/>
    <dgm:cxn modelId="{638A960A-D137-4C42-B8CD-03995B549911}" type="presParOf" srcId="{4FCAD527-353C-4D7A-B319-FB3D0224E535}" destId="{BDA41B88-499E-4E21-B5E5-4DB2C9306BDC}" srcOrd="14" destOrd="0" presId="urn:microsoft.com/office/officeart/2005/8/layout/cycle6"/>
    <dgm:cxn modelId="{C14CC2B1-63F4-41FF-804E-7F7172353FFF}" type="presParOf" srcId="{4FCAD527-353C-4D7A-B319-FB3D0224E535}" destId="{75E9992F-56C2-4F20-A17F-A53054EA05D8}" srcOrd="15" destOrd="0" presId="urn:microsoft.com/office/officeart/2005/8/layout/cycle6"/>
    <dgm:cxn modelId="{6ED79AE7-07FE-4A7D-AACC-9ABE47FB0A27}" type="presParOf" srcId="{4FCAD527-353C-4D7A-B319-FB3D0224E535}" destId="{AACD6187-838B-4885-8DA5-671DD70076B7}" srcOrd="16" destOrd="0" presId="urn:microsoft.com/office/officeart/2005/8/layout/cycle6"/>
    <dgm:cxn modelId="{373E0AE1-89E3-4CF8-A905-C55A64E99CED}" type="presParOf" srcId="{4FCAD527-353C-4D7A-B319-FB3D0224E535}" destId="{0CDDC45A-F681-48E2-A075-E1959618AE32}" srcOrd="17" destOrd="0" presId="urn:microsoft.com/office/officeart/2005/8/layout/cycle6"/>
    <dgm:cxn modelId="{ED659B4E-E9ED-421B-AD10-BC39E222B379}" type="presParOf" srcId="{4FCAD527-353C-4D7A-B319-FB3D0224E535}" destId="{A679A3CA-EA96-424C-9C62-8ABD821CB7E1}" srcOrd="18" destOrd="0" presId="urn:microsoft.com/office/officeart/2005/8/layout/cycle6"/>
    <dgm:cxn modelId="{45B8001F-3924-4636-97BD-42918AC03CF7}" type="presParOf" srcId="{4FCAD527-353C-4D7A-B319-FB3D0224E535}" destId="{E6D62223-1516-42A9-8E27-7B980688719B}" srcOrd="19" destOrd="0" presId="urn:microsoft.com/office/officeart/2005/8/layout/cycle6"/>
    <dgm:cxn modelId="{A54FED65-B665-4F39-A4AF-90998F6C065A}" type="presParOf" srcId="{4FCAD527-353C-4D7A-B319-FB3D0224E535}" destId="{75D9D120-01C4-424D-B3E5-2C4F37B0EF10}" srcOrd="20" destOrd="0" presId="urn:microsoft.com/office/officeart/2005/8/layout/cycle6"/>
    <dgm:cxn modelId="{B44DFAD6-5BCF-4202-87E1-9218CAA4AAAB}" type="presParOf" srcId="{4FCAD527-353C-4D7A-B319-FB3D0224E535}" destId="{6D67F087-9DCE-40BD-B64E-6AA0BCA24049}" srcOrd="21" destOrd="0" presId="urn:microsoft.com/office/officeart/2005/8/layout/cycle6"/>
    <dgm:cxn modelId="{99A2A2D5-D7C6-48D6-B3BB-347080D5F0D4}" type="presParOf" srcId="{4FCAD527-353C-4D7A-B319-FB3D0224E535}" destId="{BB506FA5-CD29-47A5-B45D-477F6427EFF4}" srcOrd="22" destOrd="0" presId="urn:microsoft.com/office/officeart/2005/8/layout/cycle6"/>
    <dgm:cxn modelId="{E7EA196A-78D2-4FFE-AEEA-937E2CE319F9}" type="presParOf" srcId="{4FCAD527-353C-4D7A-B319-FB3D0224E535}" destId="{127302F6-3F21-4A17-8A0C-47E57330D78E}" srcOrd="23" destOrd="0" presId="urn:microsoft.com/office/officeart/2005/8/layout/cycle6"/>
    <dgm:cxn modelId="{E314956D-6150-42B8-B530-5EE386640CCD}" type="presParOf" srcId="{4FCAD527-353C-4D7A-B319-FB3D0224E535}" destId="{2853A76E-93D7-4F09-A387-22611D57D3C1}" srcOrd="24" destOrd="0" presId="urn:microsoft.com/office/officeart/2005/8/layout/cycle6"/>
    <dgm:cxn modelId="{701AEFAE-803D-4CC4-A2DB-C62BC8F8603D}" type="presParOf" srcId="{4FCAD527-353C-4D7A-B319-FB3D0224E535}" destId="{91347A37-3166-4AB3-B6DF-A66CA3119D6D}" srcOrd="25" destOrd="0" presId="urn:microsoft.com/office/officeart/2005/8/layout/cycle6"/>
    <dgm:cxn modelId="{58E5DB44-DA99-4901-832F-EFB0296AD3C9}" type="presParOf" srcId="{4FCAD527-353C-4D7A-B319-FB3D0224E535}" destId="{49D22FD8-12CF-4EC6-95C6-B3E94BB259BE}" srcOrd="26" destOrd="0" presId="urn:microsoft.com/office/officeart/2005/8/layout/cycle6"/>
    <dgm:cxn modelId="{04557DA1-CCD7-4328-9571-D0A4A421E28F}" type="presParOf" srcId="{4FCAD527-353C-4D7A-B319-FB3D0224E535}" destId="{63248439-64B1-4D29-8166-5CDCED3020B2}" srcOrd="27" destOrd="0" presId="urn:microsoft.com/office/officeart/2005/8/layout/cycle6"/>
    <dgm:cxn modelId="{29AA7F37-3B38-433D-9E9B-F74107E4243D}" type="presParOf" srcId="{4FCAD527-353C-4D7A-B319-FB3D0224E535}" destId="{4477C249-7729-4A58-A0D5-DEFFADC01A7A}" srcOrd="28" destOrd="0" presId="urn:microsoft.com/office/officeart/2005/8/layout/cycle6"/>
    <dgm:cxn modelId="{C0A87BE8-3402-4ABF-BDCC-6BD819A5F438}" type="presParOf" srcId="{4FCAD527-353C-4D7A-B319-FB3D0224E535}" destId="{DA90BE28-75D1-4B5C-B229-FB96D3030BAD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99A522-4A29-48F5-9AED-AD01A7EDA15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695607C-D2A2-481E-AED8-775C56E01244}">
      <dgm:prSet phldrT="[Text]"/>
      <dgm:spPr/>
      <dgm:t>
        <a:bodyPr/>
        <a:lstStyle/>
        <a:p>
          <a:r>
            <a:rPr lang="en-GB" dirty="0"/>
            <a:t>Retirement Form</a:t>
          </a:r>
        </a:p>
      </dgm:t>
    </dgm:pt>
    <dgm:pt modelId="{4DBE35BA-AE0B-4725-BB9D-5A20F482E2E5}" type="parTrans" cxnId="{887E9C35-4A91-4251-802D-5FE367C9F15D}">
      <dgm:prSet/>
      <dgm:spPr/>
      <dgm:t>
        <a:bodyPr/>
        <a:lstStyle/>
        <a:p>
          <a:endParaRPr lang="en-GB"/>
        </a:p>
      </dgm:t>
    </dgm:pt>
    <dgm:pt modelId="{77266B54-0111-4F23-ACDE-5DB760044D41}" type="sibTrans" cxnId="{887E9C35-4A91-4251-802D-5FE367C9F15D}">
      <dgm:prSet/>
      <dgm:spPr/>
      <dgm:t>
        <a:bodyPr/>
        <a:lstStyle/>
        <a:p>
          <a:endParaRPr lang="en-GB"/>
        </a:p>
      </dgm:t>
    </dgm:pt>
    <dgm:pt modelId="{37F7EEB3-33D8-4A0A-97C2-00E30204A382}">
      <dgm:prSet phldrT="[Text]"/>
      <dgm:spPr/>
      <dgm:t>
        <a:bodyPr/>
        <a:lstStyle/>
        <a:p>
          <a:r>
            <a:rPr lang="en-GB" dirty="0"/>
            <a:t>Retired</a:t>
          </a:r>
        </a:p>
      </dgm:t>
    </dgm:pt>
    <dgm:pt modelId="{9203EB7A-05D0-47CC-BA01-D12E2DD96F66}" type="parTrans" cxnId="{39D55E14-2615-4A2C-AAC6-F31A66E3FBB1}">
      <dgm:prSet/>
      <dgm:spPr/>
      <dgm:t>
        <a:bodyPr/>
        <a:lstStyle/>
        <a:p>
          <a:endParaRPr lang="en-GB"/>
        </a:p>
      </dgm:t>
    </dgm:pt>
    <dgm:pt modelId="{0EEA2A01-45A3-4D98-95AF-972CD4484552}" type="sibTrans" cxnId="{39D55E14-2615-4A2C-AAC6-F31A66E3FBB1}">
      <dgm:prSet/>
      <dgm:spPr/>
      <dgm:t>
        <a:bodyPr/>
        <a:lstStyle/>
        <a:p>
          <a:endParaRPr lang="en-GB"/>
        </a:p>
      </dgm:t>
    </dgm:pt>
    <dgm:pt modelId="{729ECBA7-F339-436A-A59D-045826886CC6}">
      <dgm:prSet phldrT="[Text]"/>
      <dgm:spPr/>
      <dgm:t>
        <a:bodyPr/>
        <a:lstStyle/>
        <a:p>
          <a:r>
            <a:rPr lang="en-GB" dirty="0"/>
            <a:t>Employer Completion &amp; TP Processing</a:t>
          </a:r>
        </a:p>
      </dgm:t>
    </dgm:pt>
    <dgm:pt modelId="{4D268900-8FE4-48D7-837D-F70938D22F00}" type="parTrans" cxnId="{7A7909D6-17B5-4AD8-9853-69CD7BF451A4}">
      <dgm:prSet/>
      <dgm:spPr/>
      <dgm:t>
        <a:bodyPr/>
        <a:lstStyle/>
        <a:p>
          <a:endParaRPr lang="en-GB"/>
        </a:p>
      </dgm:t>
    </dgm:pt>
    <dgm:pt modelId="{39900FFD-B796-4E02-B1C8-ACA4BB3B746A}" type="sibTrans" cxnId="{7A7909D6-17B5-4AD8-9853-69CD7BF451A4}">
      <dgm:prSet/>
      <dgm:spPr/>
      <dgm:t>
        <a:bodyPr/>
        <a:lstStyle/>
        <a:p>
          <a:endParaRPr lang="en-GB"/>
        </a:p>
      </dgm:t>
    </dgm:pt>
    <dgm:pt modelId="{B92BDB9E-9F8C-4C65-AA4D-D8DAB0106058}">
      <dgm:prSet phldrT="[Text]"/>
      <dgm:spPr/>
      <dgm:t>
        <a:bodyPr/>
        <a:lstStyle/>
        <a:p>
          <a:r>
            <a:rPr lang="en-GB" dirty="0"/>
            <a:t>Choices Form</a:t>
          </a:r>
        </a:p>
      </dgm:t>
    </dgm:pt>
    <dgm:pt modelId="{50A5F604-646A-40B2-9668-CC0641D3E6BC}" type="parTrans" cxnId="{B253CDF8-C7E0-4426-A468-168D99580848}">
      <dgm:prSet/>
      <dgm:spPr/>
      <dgm:t>
        <a:bodyPr/>
        <a:lstStyle/>
        <a:p>
          <a:endParaRPr lang="en-GB"/>
        </a:p>
      </dgm:t>
    </dgm:pt>
    <dgm:pt modelId="{D3AE38A0-07A7-4A0A-9D79-B08240F0571D}" type="sibTrans" cxnId="{B253CDF8-C7E0-4426-A468-168D99580848}">
      <dgm:prSet/>
      <dgm:spPr/>
      <dgm:t>
        <a:bodyPr/>
        <a:lstStyle/>
        <a:p>
          <a:endParaRPr lang="en-GB"/>
        </a:p>
      </dgm:t>
    </dgm:pt>
    <dgm:pt modelId="{E84D6146-DEBF-4CC5-BD8B-66199B799E45}">
      <dgm:prSet phldrT="[Text]"/>
      <dgm:spPr/>
      <dgm:t>
        <a:bodyPr/>
        <a:lstStyle/>
        <a:p>
          <a:r>
            <a:rPr lang="en-GB" dirty="0"/>
            <a:t>Email to member &amp; Secure message</a:t>
          </a:r>
        </a:p>
      </dgm:t>
    </dgm:pt>
    <dgm:pt modelId="{638A79D9-5EA8-4261-91FD-295232DD19D8}" type="parTrans" cxnId="{1C7AD0B4-AD7E-4AAC-8960-C3B81297DD8D}">
      <dgm:prSet/>
      <dgm:spPr/>
      <dgm:t>
        <a:bodyPr/>
        <a:lstStyle/>
        <a:p>
          <a:endParaRPr lang="en-GB"/>
        </a:p>
      </dgm:t>
    </dgm:pt>
    <dgm:pt modelId="{631C2E4C-909C-45DE-99EF-DB3BDF97AD3F}" type="sibTrans" cxnId="{1C7AD0B4-AD7E-4AAC-8960-C3B81297DD8D}">
      <dgm:prSet/>
      <dgm:spPr/>
      <dgm:t>
        <a:bodyPr/>
        <a:lstStyle/>
        <a:p>
          <a:endParaRPr lang="en-GB"/>
        </a:p>
      </dgm:t>
    </dgm:pt>
    <dgm:pt modelId="{D770B00F-7401-4065-B761-9EA64BD73D81}">
      <dgm:prSet phldrT="[Text]"/>
      <dgm:spPr/>
      <dgm:t>
        <a:bodyPr/>
        <a:lstStyle/>
        <a:p>
          <a:r>
            <a:rPr lang="en-GB" dirty="0"/>
            <a:t>Options Statements</a:t>
          </a:r>
        </a:p>
      </dgm:t>
    </dgm:pt>
    <dgm:pt modelId="{66423A6C-EED7-46E2-B36A-83DEB82AD494}" type="parTrans" cxnId="{314E895D-EAF0-427B-9AF0-8822F400B9AB}">
      <dgm:prSet/>
      <dgm:spPr/>
      <dgm:t>
        <a:bodyPr/>
        <a:lstStyle/>
        <a:p>
          <a:endParaRPr lang="en-GB"/>
        </a:p>
      </dgm:t>
    </dgm:pt>
    <dgm:pt modelId="{80600EBF-A40C-4339-812D-85C82F5501CC}" type="sibTrans" cxnId="{314E895D-EAF0-427B-9AF0-8822F400B9AB}">
      <dgm:prSet/>
      <dgm:spPr/>
      <dgm:t>
        <a:bodyPr/>
        <a:lstStyle/>
        <a:p>
          <a:endParaRPr lang="en-GB"/>
        </a:p>
      </dgm:t>
    </dgm:pt>
    <dgm:pt modelId="{458406F6-BB49-44CA-9019-0ACDE170B205}" type="pres">
      <dgm:prSet presAssocID="{5F99A522-4A29-48F5-9AED-AD01A7EDA15D}" presName="Name0" presStyleCnt="0">
        <dgm:presLayoutVars>
          <dgm:dir/>
          <dgm:resizeHandles val="exact"/>
        </dgm:presLayoutVars>
      </dgm:prSet>
      <dgm:spPr/>
    </dgm:pt>
    <dgm:pt modelId="{42E36A94-79C0-4760-8E97-C906601FE102}" type="pres">
      <dgm:prSet presAssocID="{F695607C-D2A2-481E-AED8-775C56E01244}" presName="node" presStyleLbl="node1" presStyleIdx="0" presStyleCnt="6">
        <dgm:presLayoutVars>
          <dgm:bulletEnabled val="1"/>
        </dgm:presLayoutVars>
      </dgm:prSet>
      <dgm:spPr/>
    </dgm:pt>
    <dgm:pt modelId="{77EC0493-E987-48D8-B712-A9894A9DE6D3}" type="pres">
      <dgm:prSet presAssocID="{77266B54-0111-4F23-ACDE-5DB760044D41}" presName="sibTrans" presStyleLbl="sibTrans2D1" presStyleIdx="0" presStyleCnt="5"/>
      <dgm:spPr/>
    </dgm:pt>
    <dgm:pt modelId="{FB42EAE8-EA77-4609-B4E4-D2874645AFE3}" type="pres">
      <dgm:prSet presAssocID="{77266B54-0111-4F23-ACDE-5DB760044D41}" presName="connectorText" presStyleLbl="sibTrans2D1" presStyleIdx="0" presStyleCnt="5"/>
      <dgm:spPr/>
    </dgm:pt>
    <dgm:pt modelId="{DB8DBD0F-E859-41E9-87C9-46B1BF64C280}" type="pres">
      <dgm:prSet presAssocID="{729ECBA7-F339-436A-A59D-045826886CC6}" presName="node" presStyleLbl="node1" presStyleIdx="1" presStyleCnt="6">
        <dgm:presLayoutVars>
          <dgm:bulletEnabled val="1"/>
        </dgm:presLayoutVars>
      </dgm:prSet>
      <dgm:spPr/>
    </dgm:pt>
    <dgm:pt modelId="{1BC2A822-D2BF-4DDE-B67B-8A8896EDD847}" type="pres">
      <dgm:prSet presAssocID="{39900FFD-B796-4E02-B1C8-ACA4BB3B746A}" presName="sibTrans" presStyleLbl="sibTrans2D1" presStyleIdx="1" presStyleCnt="5"/>
      <dgm:spPr/>
    </dgm:pt>
    <dgm:pt modelId="{08657778-A10D-4991-9341-6F1F8E4CAAA7}" type="pres">
      <dgm:prSet presAssocID="{39900FFD-B796-4E02-B1C8-ACA4BB3B746A}" presName="connectorText" presStyleLbl="sibTrans2D1" presStyleIdx="1" presStyleCnt="5"/>
      <dgm:spPr/>
    </dgm:pt>
    <dgm:pt modelId="{06104A91-6272-4841-A94A-5C966B1F0FE6}" type="pres">
      <dgm:prSet presAssocID="{E84D6146-DEBF-4CC5-BD8B-66199B799E45}" presName="node" presStyleLbl="node1" presStyleIdx="2" presStyleCnt="6">
        <dgm:presLayoutVars>
          <dgm:bulletEnabled val="1"/>
        </dgm:presLayoutVars>
      </dgm:prSet>
      <dgm:spPr/>
    </dgm:pt>
    <dgm:pt modelId="{9473E99B-1EF8-4694-B137-C52D17A6CC59}" type="pres">
      <dgm:prSet presAssocID="{631C2E4C-909C-45DE-99EF-DB3BDF97AD3F}" presName="sibTrans" presStyleLbl="sibTrans2D1" presStyleIdx="2" presStyleCnt="5"/>
      <dgm:spPr/>
    </dgm:pt>
    <dgm:pt modelId="{9139E59C-9563-4E43-A114-2A37F9255927}" type="pres">
      <dgm:prSet presAssocID="{631C2E4C-909C-45DE-99EF-DB3BDF97AD3F}" presName="connectorText" presStyleLbl="sibTrans2D1" presStyleIdx="2" presStyleCnt="5"/>
      <dgm:spPr/>
    </dgm:pt>
    <dgm:pt modelId="{144CAB3C-B930-4137-A85F-682E297A0F17}" type="pres">
      <dgm:prSet presAssocID="{D770B00F-7401-4065-B761-9EA64BD73D81}" presName="node" presStyleLbl="node1" presStyleIdx="3" presStyleCnt="6">
        <dgm:presLayoutVars>
          <dgm:bulletEnabled val="1"/>
        </dgm:presLayoutVars>
      </dgm:prSet>
      <dgm:spPr/>
    </dgm:pt>
    <dgm:pt modelId="{DADD7CD0-7611-49E8-80AA-4B7F772F3C91}" type="pres">
      <dgm:prSet presAssocID="{80600EBF-A40C-4339-812D-85C82F5501CC}" presName="sibTrans" presStyleLbl="sibTrans2D1" presStyleIdx="3" presStyleCnt="5"/>
      <dgm:spPr/>
    </dgm:pt>
    <dgm:pt modelId="{AD6200CD-E31A-4CE4-9B98-1E9A4F54650B}" type="pres">
      <dgm:prSet presAssocID="{80600EBF-A40C-4339-812D-85C82F5501CC}" presName="connectorText" presStyleLbl="sibTrans2D1" presStyleIdx="3" presStyleCnt="5"/>
      <dgm:spPr/>
    </dgm:pt>
    <dgm:pt modelId="{1C254534-B3A9-4A83-A76F-8B67137019B8}" type="pres">
      <dgm:prSet presAssocID="{B92BDB9E-9F8C-4C65-AA4D-D8DAB0106058}" presName="node" presStyleLbl="node1" presStyleIdx="4" presStyleCnt="6">
        <dgm:presLayoutVars>
          <dgm:bulletEnabled val="1"/>
        </dgm:presLayoutVars>
      </dgm:prSet>
      <dgm:spPr/>
    </dgm:pt>
    <dgm:pt modelId="{4DB895EB-2C31-407D-A518-CEA79F45569A}" type="pres">
      <dgm:prSet presAssocID="{D3AE38A0-07A7-4A0A-9D79-B08240F0571D}" presName="sibTrans" presStyleLbl="sibTrans2D1" presStyleIdx="4" presStyleCnt="5"/>
      <dgm:spPr/>
    </dgm:pt>
    <dgm:pt modelId="{FFB88D69-7A42-4F3A-966B-43F3C4A8CC61}" type="pres">
      <dgm:prSet presAssocID="{D3AE38A0-07A7-4A0A-9D79-B08240F0571D}" presName="connectorText" presStyleLbl="sibTrans2D1" presStyleIdx="4" presStyleCnt="5"/>
      <dgm:spPr/>
    </dgm:pt>
    <dgm:pt modelId="{E4CF3F8F-1812-48CA-A022-B9737602126E}" type="pres">
      <dgm:prSet presAssocID="{37F7EEB3-33D8-4A0A-97C2-00E30204A382}" presName="node" presStyleLbl="node1" presStyleIdx="5" presStyleCnt="6">
        <dgm:presLayoutVars>
          <dgm:bulletEnabled val="1"/>
        </dgm:presLayoutVars>
      </dgm:prSet>
      <dgm:spPr/>
    </dgm:pt>
  </dgm:ptLst>
  <dgm:cxnLst>
    <dgm:cxn modelId="{8CA80506-02D1-4265-BAF7-9DE8C41BE5FB}" type="presOf" srcId="{B92BDB9E-9F8C-4C65-AA4D-D8DAB0106058}" destId="{1C254534-B3A9-4A83-A76F-8B67137019B8}" srcOrd="0" destOrd="0" presId="urn:microsoft.com/office/officeart/2005/8/layout/process1"/>
    <dgm:cxn modelId="{546D4108-ED88-422C-AD7D-4C845D9ECDB6}" type="presOf" srcId="{729ECBA7-F339-436A-A59D-045826886CC6}" destId="{DB8DBD0F-E859-41E9-87C9-46B1BF64C280}" srcOrd="0" destOrd="0" presId="urn:microsoft.com/office/officeart/2005/8/layout/process1"/>
    <dgm:cxn modelId="{9BDB980C-F65B-43CD-8F86-613A7F537C0B}" type="presOf" srcId="{D770B00F-7401-4065-B761-9EA64BD73D81}" destId="{144CAB3C-B930-4137-A85F-682E297A0F17}" srcOrd="0" destOrd="0" presId="urn:microsoft.com/office/officeart/2005/8/layout/process1"/>
    <dgm:cxn modelId="{39D55E14-2615-4A2C-AAC6-F31A66E3FBB1}" srcId="{5F99A522-4A29-48F5-9AED-AD01A7EDA15D}" destId="{37F7EEB3-33D8-4A0A-97C2-00E30204A382}" srcOrd="5" destOrd="0" parTransId="{9203EB7A-05D0-47CC-BA01-D12E2DD96F66}" sibTransId="{0EEA2A01-45A3-4D98-95AF-972CD4484552}"/>
    <dgm:cxn modelId="{6A433915-0B57-4A57-B663-CD138F74E858}" type="presOf" srcId="{631C2E4C-909C-45DE-99EF-DB3BDF97AD3F}" destId="{9139E59C-9563-4E43-A114-2A37F9255927}" srcOrd="1" destOrd="0" presId="urn:microsoft.com/office/officeart/2005/8/layout/process1"/>
    <dgm:cxn modelId="{79324B24-1188-4CC2-9C9B-C1B502158E92}" type="presOf" srcId="{631C2E4C-909C-45DE-99EF-DB3BDF97AD3F}" destId="{9473E99B-1EF8-4694-B137-C52D17A6CC59}" srcOrd="0" destOrd="0" presId="urn:microsoft.com/office/officeart/2005/8/layout/process1"/>
    <dgm:cxn modelId="{5E342B27-892E-4604-9AD1-92297F66643C}" type="presOf" srcId="{39900FFD-B796-4E02-B1C8-ACA4BB3B746A}" destId="{08657778-A10D-4991-9341-6F1F8E4CAAA7}" srcOrd="1" destOrd="0" presId="urn:microsoft.com/office/officeart/2005/8/layout/process1"/>
    <dgm:cxn modelId="{A7A11931-1318-4AAE-B942-BB20423029BC}" type="presOf" srcId="{37F7EEB3-33D8-4A0A-97C2-00E30204A382}" destId="{E4CF3F8F-1812-48CA-A022-B9737602126E}" srcOrd="0" destOrd="0" presId="urn:microsoft.com/office/officeart/2005/8/layout/process1"/>
    <dgm:cxn modelId="{887E9C35-4A91-4251-802D-5FE367C9F15D}" srcId="{5F99A522-4A29-48F5-9AED-AD01A7EDA15D}" destId="{F695607C-D2A2-481E-AED8-775C56E01244}" srcOrd="0" destOrd="0" parTransId="{4DBE35BA-AE0B-4725-BB9D-5A20F482E2E5}" sibTransId="{77266B54-0111-4F23-ACDE-5DB760044D41}"/>
    <dgm:cxn modelId="{982BCE3A-4E93-45C7-A11F-2490C1FD3E3A}" type="presOf" srcId="{5F99A522-4A29-48F5-9AED-AD01A7EDA15D}" destId="{458406F6-BB49-44CA-9019-0ACDE170B205}" srcOrd="0" destOrd="0" presId="urn:microsoft.com/office/officeart/2005/8/layout/process1"/>
    <dgm:cxn modelId="{314E895D-EAF0-427B-9AF0-8822F400B9AB}" srcId="{5F99A522-4A29-48F5-9AED-AD01A7EDA15D}" destId="{D770B00F-7401-4065-B761-9EA64BD73D81}" srcOrd="3" destOrd="0" parTransId="{66423A6C-EED7-46E2-B36A-83DEB82AD494}" sibTransId="{80600EBF-A40C-4339-812D-85C82F5501CC}"/>
    <dgm:cxn modelId="{FF399668-3F34-40B2-8AD1-A84464BF2214}" type="presOf" srcId="{D3AE38A0-07A7-4A0A-9D79-B08240F0571D}" destId="{4DB895EB-2C31-407D-A518-CEA79F45569A}" srcOrd="0" destOrd="0" presId="urn:microsoft.com/office/officeart/2005/8/layout/process1"/>
    <dgm:cxn modelId="{2041375A-D599-4843-993E-15A5C81DC590}" type="presOf" srcId="{80600EBF-A40C-4339-812D-85C82F5501CC}" destId="{AD6200CD-E31A-4CE4-9B98-1E9A4F54650B}" srcOrd="1" destOrd="0" presId="urn:microsoft.com/office/officeart/2005/8/layout/process1"/>
    <dgm:cxn modelId="{99F55D80-E097-4586-8AF2-0465D93BBBA2}" type="presOf" srcId="{D3AE38A0-07A7-4A0A-9D79-B08240F0571D}" destId="{FFB88D69-7A42-4F3A-966B-43F3C4A8CC61}" srcOrd="1" destOrd="0" presId="urn:microsoft.com/office/officeart/2005/8/layout/process1"/>
    <dgm:cxn modelId="{974D2D94-7021-42D6-8028-56B32DE8C598}" type="presOf" srcId="{80600EBF-A40C-4339-812D-85C82F5501CC}" destId="{DADD7CD0-7611-49E8-80AA-4B7F772F3C91}" srcOrd="0" destOrd="0" presId="urn:microsoft.com/office/officeart/2005/8/layout/process1"/>
    <dgm:cxn modelId="{6B357095-F59E-4ED7-9F9B-E2F53854609B}" type="presOf" srcId="{77266B54-0111-4F23-ACDE-5DB760044D41}" destId="{FB42EAE8-EA77-4609-B4E4-D2874645AFE3}" srcOrd="1" destOrd="0" presId="urn:microsoft.com/office/officeart/2005/8/layout/process1"/>
    <dgm:cxn modelId="{0F0747A8-9526-4B85-8DDC-32278C8DABDA}" type="presOf" srcId="{E84D6146-DEBF-4CC5-BD8B-66199B799E45}" destId="{06104A91-6272-4841-A94A-5C966B1F0FE6}" srcOrd="0" destOrd="0" presId="urn:microsoft.com/office/officeart/2005/8/layout/process1"/>
    <dgm:cxn modelId="{6A610BAC-E8B3-4134-96D2-594FD7197B57}" type="presOf" srcId="{39900FFD-B796-4E02-B1C8-ACA4BB3B746A}" destId="{1BC2A822-D2BF-4DDE-B67B-8A8896EDD847}" srcOrd="0" destOrd="0" presId="urn:microsoft.com/office/officeart/2005/8/layout/process1"/>
    <dgm:cxn modelId="{E230B8B2-41B6-463A-9020-C250A7793FC1}" type="presOf" srcId="{F695607C-D2A2-481E-AED8-775C56E01244}" destId="{42E36A94-79C0-4760-8E97-C906601FE102}" srcOrd="0" destOrd="0" presId="urn:microsoft.com/office/officeart/2005/8/layout/process1"/>
    <dgm:cxn modelId="{1C7AD0B4-AD7E-4AAC-8960-C3B81297DD8D}" srcId="{5F99A522-4A29-48F5-9AED-AD01A7EDA15D}" destId="{E84D6146-DEBF-4CC5-BD8B-66199B799E45}" srcOrd="2" destOrd="0" parTransId="{638A79D9-5EA8-4261-91FD-295232DD19D8}" sibTransId="{631C2E4C-909C-45DE-99EF-DB3BDF97AD3F}"/>
    <dgm:cxn modelId="{7A7909D6-17B5-4AD8-9853-69CD7BF451A4}" srcId="{5F99A522-4A29-48F5-9AED-AD01A7EDA15D}" destId="{729ECBA7-F339-436A-A59D-045826886CC6}" srcOrd="1" destOrd="0" parTransId="{4D268900-8FE4-48D7-837D-F70938D22F00}" sibTransId="{39900FFD-B796-4E02-B1C8-ACA4BB3B746A}"/>
    <dgm:cxn modelId="{667CDDF6-BD46-44FB-A973-CB78C52DD594}" type="presOf" srcId="{77266B54-0111-4F23-ACDE-5DB760044D41}" destId="{77EC0493-E987-48D8-B712-A9894A9DE6D3}" srcOrd="0" destOrd="0" presId="urn:microsoft.com/office/officeart/2005/8/layout/process1"/>
    <dgm:cxn modelId="{B253CDF8-C7E0-4426-A468-168D99580848}" srcId="{5F99A522-4A29-48F5-9AED-AD01A7EDA15D}" destId="{B92BDB9E-9F8C-4C65-AA4D-D8DAB0106058}" srcOrd="4" destOrd="0" parTransId="{50A5F604-646A-40B2-9668-CC0641D3E6BC}" sibTransId="{D3AE38A0-07A7-4A0A-9D79-B08240F0571D}"/>
    <dgm:cxn modelId="{1E595654-067A-4DC4-B5F0-2A52E5BE4B25}" type="presParOf" srcId="{458406F6-BB49-44CA-9019-0ACDE170B205}" destId="{42E36A94-79C0-4760-8E97-C906601FE102}" srcOrd="0" destOrd="0" presId="urn:microsoft.com/office/officeart/2005/8/layout/process1"/>
    <dgm:cxn modelId="{2168E5C8-C29C-40D9-916A-1234035D159B}" type="presParOf" srcId="{458406F6-BB49-44CA-9019-0ACDE170B205}" destId="{77EC0493-E987-48D8-B712-A9894A9DE6D3}" srcOrd="1" destOrd="0" presId="urn:microsoft.com/office/officeart/2005/8/layout/process1"/>
    <dgm:cxn modelId="{EC4ED02A-4F0E-4BAE-AFC5-6772D20391C9}" type="presParOf" srcId="{77EC0493-E987-48D8-B712-A9894A9DE6D3}" destId="{FB42EAE8-EA77-4609-B4E4-D2874645AFE3}" srcOrd="0" destOrd="0" presId="urn:microsoft.com/office/officeart/2005/8/layout/process1"/>
    <dgm:cxn modelId="{A98B5DB0-00FC-4D4B-B2D6-B43C33BA9CC8}" type="presParOf" srcId="{458406F6-BB49-44CA-9019-0ACDE170B205}" destId="{DB8DBD0F-E859-41E9-87C9-46B1BF64C280}" srcOrd="2" destOrd="0" presId="urn:microsoft.com/office/officeart/2005/8/layout/process1"/>
    <dgm:cxn modelId="{F12EFB9F-A0D7-475E-8C72-4383C2EFB5DF}" type="presParOf" srcId="{458406F6-BB49-44CA-9019-0ACDE170B205}" destId="{1BC2A822-D2BF-4DDE-B67B-8A8896EDD847}" srcOrd="3" destOrd="0" presId="urn:microsoft.com/office/officeart/2005/8/layout/process1"/>
    <dgm:cxn modelId="{CBD8C154-E4EB-4F19-93D9-B7B500F2B545}" type="presParOf" srcId="{1BC2A822-D2BF-4DDE-B67B-8A8896EDD847}" destId="{08657778-A10D-4991-9341-6F1F8E4CAAA7}" srcOrd="0" destOrd="0" presId="urn:microsoft.com/office/officeart/2005/8/layout/process1"/>
    <dgm:cxn modelId="{C923EF67-1129-49A0-B566-487838A777B8}" type="presParOf" srcId="{458406F6-BB49-44CA-9019-0ACDE170B205}" destId="{06104A91-6272-4841-A94A-5C966B1F0FE6}" srcOrd="4" destOrd="0" presId="urn:microsoft.com/office/officeart/2005/8/layout/process1"/>
    <dgm:cxn modelId="{9376F379-FB51-48F9-BA2E-6EA6116506AE}" type="presParOf" srcId="{458406F6-BB49-44CA-9019-0ACDE170B205}" destId="{9473E99B-1EF8-4694-B137-C52D17A6CC59}" srcOrd="5" destOrd="0" presId="urn:microsoft.com/office/officeart/2005/8/layout/process1"/>
    <dgm:cxn modelId="{94EA6581-6BA3-45B0-B360-24EF4CEDB336}" type="presParOf" srcId="{9473E99B-1EF8-4694-B137-C52D17A6CC59}" destId="{9139E59C-9563-4E43-A114-2A37F9255927}" srcOrd="0" destOrd="0" presId="urn:microsoft.com/office/officeart/2005/8/layout/process1"/>
    <dgm:cxn modelId="{B47CAF59-28F9-4DBB-8213-5BDF5AB077E9}" type="presParOf" srcId="{458406F6-BB49-44CA-9019-0ACDE170B205}" destId="{144CAB3C-B930-4137-A85F-682E297A0F17}" srcOrd="6" destOrd="0" presId="urn:microsoft.com/office/officeart/2005/8/layout/process1"/>
    <dgm:cxn modelId="{D87BAAC8-6482-4769-8C14-CCBD97700509}" type="presParOf" srcId="{458406F6-BB49-44CA-9019-0ACDE170B205}" destId="{DADD7CD0-7611-49E8-80AA-4B7F772F3C91}" srcOrd="7" destOrd="0" presId="urn:microsoft.com/office/officeart/2005/8/layout/process1"/>
    <dgm:cxn modelId="{E72302B5-1942-4FF0-AC8B-26606AC116EC}" type="presParOf" srcId="{DADD7CD0-7611-49E8-80AA-4B7F772F3C91}" destId="{AD6200CD-E31A-4CE4-9B98-1E9A4F54650B}" srcOrd="0" destOrd="0" presId="urn:microsoft.com/office/officeart/2005/8/layout/process1"/>
    <dgm:cxn modelId="{72E6D322-B4DB-4A72-92FC-5986AD3AA524}" type="presParOf" srcId="{458406F6-BB49-44CA-9019-0ACDE170B205}" destId="{1C254534-B3A9-4A83-A76F-8B67137019B8}" srcOrd="8" destOrd="0" presId="urn:microsoft.com/office/officeart/2005/8/layout/process1"/>
    <dgm:cxn modelId="{489F5302-847C-45DE-8252-27F800B4008A}" type="presParOf" srcId="{458406F6-BB49-44CA-9019-0ACDE170B205}" destId="{4DB895EB-2C31-407D-A518-CEA79F45569A}" srcOrd="9" destOrd="0" presId="urn:microsoft.com/office/officeart/2005/8/layout/process1"/>
    <dgm:cxn modelId="{0C75C43B-4AAB-4055-B058-A84A3E6A855D}" type="presParOf" srcId="{4DB895EB-2C31-407D-A518-CEA79F45569A}" destId="{FFB88D69-7A42-4F3A-966B-43F3C4A8CC61}" srcOrd="0" destOrd="0" presId="urn:microsoft.com/office/officeart/2005/8/layout/process1"/>
    <dgm:cxn modelId="{3C6E00E9-DD8C-45FE-97B3-953786687630}" type="presParOf" srcId="{458406F6-BB49-44CA-9019-0ACDE170B205}" destId="{E4CF3F8F-1812-48CA-A022-B9737602126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E3FEB7-2ACC-4F3A-8E7A-8679C872EC90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9B73E42-31E3-4BBC-A90E-45F1218C62EB}">
      <dgm:prSet/>
      <dgm:spPr/>
      <dgm:t>
        <a:bodyPr/>
        <a:lstStyle/>
        <a:p>
          <a:r>
            <a:rPr lang="en-GB"/>
            <a:t>Employer receives retirement</a:t>
          </a:r>
          <a:endParaRPr lang="en-US"/>
        </a:p>
      </dgm:t>
    </dgm:pt>
    <dgm:pt modelId="{49CEF8A4-8B9D-45C0-A32A-03CB18704942}" type="parTrans" cxnId="{64E146CE-902E-4D68-B058-D4DA20EF8286}">
      <dgm:prSet/>
      <dgm:spPr/>
      <dgm:t>
        <a:bodyPr/>
        <a:lstStyle/>
        <a:p>
          <a:endParaRPr lang="en-US"/>
        </a:p>
      </dgm:t>
    </dgm:pt>
    <dgm:pt modelId="{E8D9F412-4AD6-4113-B80E-3BADA2735283}" type="sibTrans" cxnId="{64E146CE-902E-4D68-B058-D4DA20EF8286}">
      <dgm:prSet/>
      <dgm:spPr/>
      <dgm:t>
        <a:bodyPr/>
        <a:lstStyle/>
        <a:p>
          <a:endParaRPr lang="en-US"/>
        </a:p>
      </dgm:t>
    </dgm:pt>
    <dgm:pt modelId="{D1C3B23A-2A73-474A-B63E-06392B94D6E5}">
      <dgm:prSet/>
      <dgm:spPr/>
      <dgm:t>
        <a:bodyPr/>
        <a:lstStyle/>
        <a:p>
          <a:r>
            <a:rPr lang="en-GB"/>
            <a:t>Checks and sends back to Teachers’ Pensions </a:t>
          </a:r>
          <a:endParaRPr lang="en-US"/>
        </a:p>
      </dgm:t>
    </dgm:pt>
    <dgm:pt modelId="{E7194E7E-574D-4D5E-925E-1A6AAB520F47}" type="parTrans" cxnId="{3D7D2BF5-C933-4118-AC69-DE381E08E044}">
      <dgm:prSet/>
      <dgm:spPr/>
      <dgm:t>
        <a:bodyPr/>
        <a:lstStyle/>
        <a:p>
          <a:endParaRPr lang="en-US"/>
        </a:p>
      </dgm:t>
    </dgm:pt>
    <dgm:pt modelId="{AB4B69E5-3588-41FC-92A8-C474FD846E18}" type="sibTrans" cxnId="{3D7D2BF5-C933-4118-AC69-DE381E08E044}">
      <dgm:prSet/>
      <dgm:spPr/>
      <dgm:t>
        <a:bodyPr/>
        <a:lstStyle/>
        <a:p>
          <a:endParaRPr lang="en-US"/>
        </a:p>
      </dgm:t>
    </dgm:pt>
    <dgm:pt modelId="{45C56430-A810-4812-8E75-57F192611616}">
      <dgm:prSet/>
      <dgm:spPr/>
      <dgm:t>
        <a:bodyPr/>
        <a:lstStyle/>
        <a:p>
          <a:r>
            <a:rPr lang="en-GB"/>
            <a:t>Teachers’ Pensions verifies information</a:t>
          </a:r>
          <a:endParaRPr lang="en-US"/>
        </a:p>
      </dgm:t>
    </dgm:pt>
    <dgm:pt modelId="{DC0A08E1-9AAA-4939-A401-F52ACAFD2E95}" type="parTrans" cxnId="{73C89D09-D652-472F-9EBB-15A4A5889996}">
      <dgm:prSet/>
      <dgm:spPr/>
      <dgm:t>
        <a:bodyPr/>
        <a:lstStyle/>
        <a:p>
          <a:endParaRPr lang="en-US"/>
        </a:p>
      </dgm:t>
    </dgm:pt>
    <dgm:pt modelId="{82171989-EB05-4E1D-BFFE-859C245C3A93}" type="sibTrans" cxnId="{73C89D09-D652-472F-9EBB-15A4A5889996}">
      <dgm:prSet/>
      <dgm:spPr/>
      <dgm:t>
        <a:bodyPr/>
        <a:lstStyle/>
        <a:p>
          <a:endParaRPr lang="en-US"/>
        </a:p>
      </dgm:t>
    </dgm:pt>
    <dgm:pt modelId="{C2B50E9D-9DAF-4B0F-BEC5-1318EFF28B71}">
      <dgm:prSet/>
      <dgm:spPr/>
      <dgm:t>
        <a:bodyPr/>
        <a:lstStyle/>
        <a:p>
          <a:r>
            <a:rPr lang="en-GB"/>
            <a:t>Choices email is sent</a:t>
          </a:r>
          <a:endParaRPr lang="en-US"/>
        </a:p>
      </dgm:t>
    </dgm:pt>
    <dgm:pt modelId="{690D47F9-0DB2-4045-BCE0-11C2A79678C1}" type="parTrans" cxnId="{FBF245A1-5055-41FB-841C-67DBFCE55AD8}">
      <dgm:prSet/>
      <dgm:spPr/>
      <dgm:t>
        <a:bodyPr/>
        <a:lstStyle/>
        <a:p>
          <a:endParaRPr lang="en-US"/>
        </a:p>
      </dgm:t>
    </dgm:pt>
    <dgm:pt modelId="{41129438-E462-48A7-9C7B-F9EF96FBB7B5}" type="sibTrans" cxnId="{FBF245A1-5055-41FB-841C-67DBFCE55AD8}">
      <dgm:prSet/>
      <dgm:spPr/>
      <dgm:t>
        <a:bodyPr/>
        <a:lstStyle/>
        <a:p>
          <a:endParaRPr lang="en-US"/>
        </a:p>
      </dgm:t>
    </dgm:pt>
    <dgm:pt modelId="{706A16F3-7ABB-43F1-B1C3-80E21C935949}" type="pres">
      <dgm:prSet presAssocID="{FEE3FEB7-2ACC-4F3A-8E7A-8679C872EC90}" presName="outerComposite" presStyleCnt="0">
        <dgm:presLayoutVars>
          <dgm:chMax val="5"/>
          <dgm:dir/>
          <dgm:resizeHandles val="exact"/>
        </dgm:presLayoutVars>
      </dgm:prSet>
      <dgm:spPr/>
    </dgm:pt>
    <dgm:pt modelId="{758984BB-E517-4EF3-9492-64E721175AF8}" type="pres">
      <dgm:prSet presAssocID="{FEE3FEB7-2ACC-4F3A-8E7A-8679C872EC90}" presName="dummyMaxCanvas" presStyleCnt="0">
        <dgm:presLayoutVars/>
      </dgm:prSet>
      <dgm:spPr/>
    </dgm:pt>
    <dgm:pt modelId="{E21E2B16-0E92-4084-83EE-D6F1371735E5}" type="pres">
      <dgm:prSet presAssocID="{FEE3FEB7-2ACC-4F3A-8E7A-8679C872EC90}" presName="FourNodes_1" presStyleLbl="node1" presStyleIdx="0" presStyleCnt="4">
        <dgm:presLayoutVars>
          <dgm:bulletEnabled val="1"/>
        </dgm:presLayoutVars>
      </dgm:prSet>
      <dgm:spPr/>
    </dgm:pt>
    <dgm:pt modelId="{FD6173DF-C2FD-48AD-B06F-71DF2591C8F4}" type="pres">
      <dgm:prSet presAssocID="{FEE3FEB7-2ACC-4F3A-8E7A-8679C872EC90}" presName="FourNodes_2" presStyleLbl="node1" presStyleIdx="1" presStyleCnt="4">
        <dgm:presLayoutVars>
          <dgm:bulletEnabled val="1"/>
        </dgm:presLayoutVars>
      </dgm:prSet>
      <dgm:spPr/>
    </dgm:pt>
    <dgm:pt modelId="{E0DEBBD7-B2AA-42F8-90A7-00AE8F5A54CB}" type="pres">
      <dgm:prSet presAssocID="{FEE3FEB7-2ACC-4F3A-8E7A-8679C872EC90}" presName="FourNodes_3" presStyleLbl="node1" presStyleIdx="2" presStyleCnt="4">
        <dgm:presLayoutVars>
          <dgm:bulletEnabled val="1"/>
        </dgm:presLayoutVars>
      </dgm:prSet>
      <dgm:spPr/>
    </dgm:pt>
    <dgm:pt modelId="{5ED0CAB7-6F04-4876-97B4-427D433C7C07}" type="pres">
      <dgm:prSet presAssocID="{FEE3FEB7-2ACC-4F3A-8E7A-8679C872EC90}" presName="FourNodes_4" presStyleLbl="node1" presStyleIdx="3" presStyleCnt="4">
        <dgm:presLayoutVars>
          <dgm:bulletEnabled val="1"/>
        </dgm:presLayoutVars>
      </dgm:prSet>
      <dgm:spPr/>
    </dgm:pt>
    <dgm:pt modelId="{D08867ED-52AD-46A1-8B18-FDCF4B663F95}" type="pres">
      <dgm:prSet presAssocID="{FEE3FEB7-2ACC-4F3A-8E7A-8679C872EC90}" presName="FourConn_1-2" presStyleLbl="fgAccFollowNode1" presStyleIdx="0" presStyleCnt="3">
        <dgm:presLayoutVars>
          <dgm:bulletEnabled val="1"/>
        </dgm:presLayoutVars>
      </dgm:prSet>
      <dgm:spPr/>
    </dgm:pt>
    <dgm:pt modelId="{404CDA2D-A0AB-48D0-845B-2CACF6C885F9}" type="pres">
      <dgm:prSet presAssocID="{FEE3FEB7-2ACC-4F3A-8E7A-8679C872EC90}" presName="FourConn_2-3" presStyleLbl="fgAccFollowNode1" presStyleIdx="1" presStyleCnt="3">
        <dgm:presLayoutVars>
          <dgm:bulletEnabled val="1"/>
        </dgm:presLayoutVars>
      </dgm:prSet>
      <dgm:spPr/>
    </dgm:pt>
    <dgm:pt modelId="{308E19BF-EB36-404E-80BF-5F0C2858434E}" type="pres">
      <dgm:prSet presAssocID="{FEE3FEB7-2ACC-4F3A-8E7A-8679C872EC90}" presName="FourConn_3-4" presStyleLbl="fgAccFollowNode1" presStyleIdx="2" presStyleCnt="3">
        <dgm:presLayoutVars>
          <dgm:bulletEnabled val="1"/>
        </dgm:presLayoutVars>
      </dgm:prSet>
      <dgm:spPr/>
    </dgm:pt>
    <dgm:pt modelId="{8CD7BAC6-DD5A-43C8-ACAC-6A3CC2A2D357}" type="pres">
      <dgm:prSet presAssocID="{FEE3FEB7-2ACC-4F3A-8E7A-8679C872EC90}" presName="FourNodes_1_text" presStyleLbl="node1" presStyleIdx="3" presStyleCnt="4">
        <dgm:presLayoutVars>
          <dgm:bulletEnabled val="1"/>
        </dgm:presLayoutVars>
      </dgm:prSet>
      <dgm:spPr/>
    </dgm:pt>
    <dgm:pt modelId="{307967CD-6D21-425D-9494-5A63B47E6883}" type="pres">
      <dgm:prSet presAssocID="{FEE3FEB7-2ACC-4F3A-8E7A-8679C872EC90}" presName="FourNodes_2_text" presStyleLbl="node1" presStyleIdx="3" presStyleCnt="4">
        <dgm:presLayoutVars>
          <dgm:bulletEnabled val="1"/>
        </dgm:presLayoutVars>
      </dgm:prSet>
      <dgm:spPr/>
    </dgm:pt>
    <dgm:pt modelId="{30DD495F-4B11-4202-B273-872564053C92}" type="pres">
      <dgm:prSet presAssocID="{FEE3FEB7-2ACC-4F3A-8E7A-8679C872EC90}" presName="FourNodes_3_text" presStyleLbl="node1" presStyleIdx="3" presStyleCnt="4">
        <dgm:presLayoutVars>
          <dgm:bulletEnabled val="1"/>
        </dgm:presLayoutVars>
      </dgm:prSet>
      <dgm:spPr/>
    </dgm:pt>
    <dgm:pt modelId="{F8ED903F-0441-42F4-B2F8-615D77DD705B}" type="pres">
      <dgm:prSet presAssocID="{FEE3FEB7-2ACC-4F3A-8E7A-8679C872EC9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A866703-9025-4DE0-B589-86CF283BD9B2}" type="presOf" srcId="{FEE3FEB7-2ACC-4F3A-8E7A-8679C872EC90}" destId="{706A16F3-7ABB-43F1-B1C3-80E21C935949}" srcOrd="0" destOrd="0" presId="urn:microsoft.com/office/officeart/2005/8/layout/vProcess5"/>
    <dgm:cxn modelId="{73C89D09-D652-472F-9EBB-15A4A5889996}" srcId="{FEE3FEB7-2ACC-4F3A-8E7A-8679C872EC90}" destId="{45C56430-A810-4812-8E75-57F192611616}" srcOrd="2" destOrd="0" parTransId="{DC0A08E1-9AAA-4939-A401-F52ACAFD2E95}" sibTransId="{82171989-EB05-4E1D-BFFE-859C245C3A93}"/>
    <dgm:cxn modelId="{3FE16512-38A9-429F-8ADA-953D6C6B19D6}" type="presOf" srcId="{AB4B69E5-3588-41FC-92A8-C474FD846E18}" destId="{404CDA2D-A0AB-48D0-845B-2CACF6C885F9}" srcOrd="0" destOrd="0" presId="urn:microsoft.com/office/officeart/2005/8/layout/vProcess5"/>
    <dgm:cxn modelId="{73F9FD30-3879-46D8-93C1-D5DB52FAD041}" type="presOf" srcId="{C2B50E9D-9DAF-4B0F-BEC5-1318EFF28B71}" destId="{F8ED903F-0441-42F4-B2F8-615D77DD705B}" srcOrd="1" destOrd="0" presId="urn:microsoft.com/office/officeart/2005/8/layout/vProcess5"/>
    <dgm:cxn modelId="{244EA131-84B1-4068-BE4F-0D65F07A3F6A}" type="presOf" srcId="{D1C3B23A-2A73-474A-B63E-06392B94D6E5}" destId="{307967CD-6D21-425D-9494-5A63B47E6883}" srcOrd="1" destOrd="0" presId="urn:microsoft.com/office/officeart/2005/8/layout/vProcess5"/>
    <dgm:cxn modelId="{6F4A4D40-C7D2-446B-836F-AC03043AC796}" type="presOf" srcId="{09B73E42-31E3-4BBC-A90E-45F1218C62EB}" destId="{E21E2B16-0E92-4084-83EE-D6F1371735E5}" srcOrd="0" destOrd="0" presId="urn:microsoft.com/office/officeart/2005/8/layout/vProcess5"/>
    <dgm:cxn modelId="{FAD5EE50-E5CA-4185-87F7-FD1C88919E14}" type="presOf" srcId="{09B73E42-31E3-4BBC-A90E-45F1218C62EB}" destId="{8CD7BAC6-DD5A-43C8-ACAC-6A3CC2A2D357}" srcOrd="1" destOrd="0" presId="urn:microsoft.com/office/officeart/2005/8/layout/vProcess5"/>
    <dgm:cxn modelId="{4944E878-0639-40CE-B595-58E330026031}" type="presOf" srcId="{D1C3B23A-2A73-474A-B63E-06392B94D6E5}" destId="{FD6173DF-C2FD-48AD-B06F-71DF2591C8F4}" srcOrd="0" destOrd="0" presId="urn:microsoft.com/office/officeart/2005/8/layout/vProcess5"/>
    <dgm:cxn modelId="{128E098D-CE6B-45E9-BB32-796373FFFF0E}" type="presOf" srcId="{E8D9F412-4AD6-4113-B80E-3BADA2735283}" destId="{D08867ED-52AD-46A1-8B18-FDCF4B663F95}" srcOrd="0" destOrd="0" presId="urn:microsoft.com/office/officeart/2005/8/layout/vProcess5"/>
    <dgm:cxn modelId="{FBF245A1-5055-41FB-841C-67DBFCE55AD8}" srcId="{FEE3FEB7-2ACC-4F3A-8E7A-8679C872EC90}" destId="{C2B50E9D-9DAF-4B0F-BEC5-1318EFF28B71}" srcOrd="3" destOrd="0" parTransId="{690D47F9-0DB2-4045-BCE0-11C2A79678C1}" sibTransId="{41129438-E462-48A7-9C7B-F9EF96FBB7B5}"/>
    <dgm:cxn modelId="{FE92AFB5-FACB-4D63-BC56-10ACEE5472C8}" type="presOf" srcId="{82171989-EB05-4E1D-BFFE-859C245C3A93}" destId="{308E19BF-EB36-404E-80BF-5F0C2858434E}" srcOrd="0" destOrd="0" presId="urn:microsoft.com/office/officeart/2005/8/layout/vProcess5"/>
    <dgm:cxn modelId="{B24BE7BB-1554-473C-913D-571B1828A14E}" type="presOf" srcId="{C2B50E9D-9DAF-4B0F-BEC5-1318EFF28B71}" destId="{5ED0CAB7-6F04-4876-97B4-427D433C7C07}" srcOrd="0" destOrd="0" presId="urn:microsoft.com/office/officeart/2005/8/layout/vProcess5"/>
    <dgm:cxn modelId="{64E146CE-902E-4D68-B058-D4DA20EF8286}" srcId="{FEE3FEB7-2ACC-4F3A-8E7A-8679C872EC90}" destId="{09B73E42-31E3-4BBC-A90E-45F1218C62EB}" srcOrd="0" destOrd="0" parTransId="{49CEF8A4-8B9D-45C0-A32A-03CB18704942}" sibTransId="{E8D9F412-4AD6-4113-B80E-3BADA2735283}"/>
    <dgm:cxn modelId="{72EBBBEB-EC98-409F-B46D-ABBF52F6C644}" type="presOf" srcId="{45C56430-A810-4812-8E75-57F192611616}" destId="{30DD495F-4B11-4202-B273-872564053C92}" srcOrd="1" destOrd="0" presId="urn:microsoft.com/office/officeart/2005/8/layout/vProcess5"/>
    <dgm:cxn modelId="{3D7D2BF5-C933-4118-AC69-DE381E08E044}" srcId="{FEE3FEB7-2ACC-4F3A-8E7A-8679C872EC90}" destId="{D1C3B23A-2A73-474A-B63E-06392B94D6E5}" srcOrd="1" destOrd="0" parTransId="{E7194E7E-574D-4D5E-925E-1A6AAB520F47}" sibTransId="{AB4B69E5-3588-41FC-92A8-C474FD846E18}"/>
    <dgm:cxn modelId="{6DF50EF8-DE41-4CB5-8581-C1CDB55BC60C}" type="presOf" srcId="{45C56430-A810-4812-8E75-57F192611616}" destId="{E0DEBBD7-B2AA-42F8-90A7-00AE8F5A54CB}" srcOrd="0" destOrd="0" presId="urn:microsoft.com/office/officeart/2005/8/layout/vProcess5"/>
    <dgm:cxn modelId="{10333118-A91B-41E9-BE1E-FF5EAC4EBF4E}" type="presParOf" srcId="{706A16F3-7ABB-43F1-B1C3-80E21C935949}" destId="{758984BB-E517-4EF3-9492-64E721175AF8}" srcOrd="0" destOrd="0" presId="urn:microsoft.com/office/officeart/2005/8/layout/vProcess5"/>
    <dgm:cxn modelId="{205F45D8-D4C9-4974-9FD4-2512AF0C8C65}" type="presParOf" srcId="{706A16F3-7ABB-43F1-B1C3-80E21C935949}" destId="{E21E2B16-0E92-4084-83EE-D6F1371735E5}" srcOrd="1" destOrd="0" presId="urn:microsoft.com/office/officeart/2005/8/layout/vProcess5"/>
    <dgm:cxn modelId="{C0B185F7-E4B2-4390-8D53-F1DBE800A98B}" type="presParOf" srcId="{706A16F3-7ABB-43F1-B1C3-80E21C935949}" destId="{FD6173DF-C2FD-48AD-B06F-71DF2591C8F4}" srcOrd="2" destOrd="0" presId="urn:microsoft.com/office/officeart/2005/8/layout/vProcess5"/>
    <dgm:cxn modelId="{FE37B9FE-6420-4A92-854C-F11F34FE8062}" type="presParOf" srcId="{706A16F3-7ABB-43F1-B1C3-80E21C935949}" destId="{E0DEBBD7-B2AA-42F8-90A7-00AE8F5A54CB}" srcOrd="3" destOrd="0" presId="urn:microsoft.com/office/officeart/2005/8/layout/vProcess5"/>
    <dgm:cxn modelId="{346E5662-6C5E-41A9-9AE3-88222CC56EE9}" type="presParOf" srcId="{706A16F3-7ABB-43F1-B1C3-80E21C935949}" destId="{5ED0CAB7-6F04-4876-97B4-427D433C7C07}" srcOrd="4" destOrd="0" presId="urn:microsoft.com/office/officeart/2005/8/layout/vProcess5"/>
    <dgm:cxn modelId="{3FD855DA-29FF-4E91-9AAB-5FEABE4C63CD}" type="presParOf" srcId="{706A16F3-7ABB-43F1-B1C3-80E21C935949}" destId="{D08867ED-52AD-46A1-8B18-FDCF4B663F95}" srcOrd="5" destOrd="0" presId="urn:microsoft.com/office/officeart/2005/8/layout/vProcess5"/>
    <dgm:cxn modelId="{7665B82C-3855-464B-9203-15845559CF3A}" type="presParOf" srcId="{706A16F3-7ABB-43F1-B1C3-80E21C935949}" destId="{404CDA2D-A0AB-48D0-845B-2CACF6C885F9}" srcOrd="6" destOrd="0" presId="urn:microsoft.com/office/officeart/2005/8/layout/vProcess5"/>
    <dgm:cxn modelId="{C9934DB9-BEB8-42A7-A665-6071B55D71B3}" type="presParOf" srcId="{706A16F3-7ABB-43F1-B1C3-80E21C935949}" destId="{308E19BF-EB36-404E-80BF-5F0C2858434E}" srcOrd="7" destOrd="0" presId="urn:microsoft.com/office/officeart/2005/8/layout/vProcess5"/>
    <dgm:cxn modelId="{4464031F-1D29-4958-996A-F6BC957398E4}" type="presParOf" srcId="{706A16F3-7ABB-43F1-B1C3-80E21C935949}" destId="{8CD7BAC6-DD5A-43C8-ACAC-6A3CC2A2D357}" srcOrd="8" destOrd="0" presId="urn:microsoft.com/office/officeart/2005/8/layout/vProcess5"/>
    <dgm:cxn modelId="{17FCCCAD-DB02-4F26-A61F-6F3278E866B8}" type="presParOf" srcId="{706A16F3-7ABB-43F1-B1C3-80E21C935949}" destId="{307967CD-6D21-425D-9494-5A63B47E6883}" srcOrd="9" destOrd="0" presId="urn:microsoft.com/office/officeart/2005/8/layout/vProcess5"/>
    <dgm:cxn modelId="{4BCF5427-C854-494E-BBB8-C9303AC10221}" type="presParOf" srcId="{706A16F3-7ABB-43F1-B1C3-80E21C935949}" destId="{30DD495F-4B11-4202-B273-872564053C92}" srcOrd="10" destOrd="0" presId="urn:microsoft.com/office/officeart/2005/8/layout/vProcess5"/>
    <dgm:cxn modelId="{DB23A80A-DE77-4F67-818D-92F4B3E54813}" type="presParOf" srcId="{706A16F3-7ABB-43F1-B1C3-80E21C935949}" destId="{F8ED903F-0441-42F4-B2F8-615D77DD705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4CB73-CEDA-492C-AC61-A7B4CF27156B}">
      <dsp:nvSpPr>
        <dsp:cNvPr id="0" name=""/>
        <dsp:cNvSpPr/>
      </dsp:nvSpPr>
      <dsp:spPr>
        <a:xfrm>
          <a:off x="5384403" y="3468"/>
          <a:ext cx="878680" cy="571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Retirement Form</a:t>
          </a:r>
        </a:p>
      </dsp:txBody>
      <dsp:txXfrm>
        <a:off x="5412284" y="31349"/>
        <a:ext cx="822918" cy="515380"/>
      </dsp:txXfrm>
    </dsp:sp>
    <dsp:sp modelId="{31AF2E3D-2ED0-454A-9F6F-3F0449BFF367}">
      <dsp:nvSpPr>
        <dsp:cNvPr id="0" name=""/>
        <dsp:cNvSpPr/>
      </dsp:nvSpPr>
      <dsp:spPr>
        <a:xfrm>
          <a:off x="3444482" y="289039"/>
          <a:ext cx="4758522" cy="4758522"/>
        </a:xfrm>
        <a:custGeom>
          <a:avLst/>
          <a:gdLst/>
          <a:ahLst/>
          <a:cxnLst/>
          <a:rect l="0" t="0" r="0" b="0"/>
          <a:pathLst>
            <a:path>
              <a:moveTo>
                <a:pt x="2823948" y="41925"/>
              </a:moveTo>
              <a:arcTo wR="2379261" hR="2379261" stAng="16846320" swAng="7722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689D9-3B17-4757-836A-C97745137283}">
      <dsp:nvSpPr>
        <dsp:cNvPr id="0" name=""/>
        <dsp:cNvSpPr/>
      </dsp:nvSpPr>
      <dsp:spPr>
        <a:xfrm>
          <a:off x="6782898" y="457867"/>
          <a:ext cx="878680" cy="571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Choices Form(s)</a:t>
          </a:r>
        </a:p>
      </dsp:txBody>
      <dsp:txXfrm>
        <a:off x="6810779" y="485748"/>
        <a:ext cx="822918" cy="515380"/>
      </dsp:txXfrm>
    </dsp:sp>
    <dsp:sp modelId="{80D456E4-742E-4306-B16C-5FE5FD754BE0}">
      <dsp:nvSpPr>
        <dsp:cNvPr id="0" name=""/>
        <dsp:cNvSpPr/>
      </dsp:nvSpPr>
      <dsp:spPr>
        <a:xfrm>
          <a:off x="3444482" y="289039"/>
          <a:ext cx="4758522" cy="4758522"/>
        </a:xfrm>
        <a:custGeom>
          <a:avLst/>
          <a:gdLst/>
          <a:ahLst/>
          <a:cxnLst/>
          <a:rect l="0" t="0" r="0" b="0"/>
          <a:pathLst>
            <a:path>
              <a:moveTo>
                <a:pt x="4108837" y="745415"/>
              </a:moveTo>
              <a:arcTo wR="2379261" hR="2379261" stAng="18997819" swAng="106693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9C84F-6B4B-4186-A9E0-7CDA46DFA8D2}">
      <dsp:nvSpPr>
        <dsp:cNvPr id="0" name=""/>
        <dsp:cNvSpPr/>
      </dsp:nvSpPr>
      <dsp:spPr>
        <a:xfrm>
          <a:off x="7647215" y="1647497"/>
          <a:ext cx="878680" cy="571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Enhanced flexibility tools</a:t>
          </a:r>
        </a:p>
      </dsp:txBody>
      <dsp:txXfrm>
        <a:off x="7675096" y="1675378"/>
        <a:ext cx="822918" cy="515380"/>
      </dsp:txXfrm>
    </dsp:sp>
    <dsp:sp modelId="{7CAD8F50-B87B-4F8F-8866-4042C7DFC4A7}">
      <dsp:nvSpPr>
        <dsp:cNvPr id="0" name=""/>
        <dsp:cNvSpPr/>
      </dsp:nvSpPr>
      <dsp:spPr>
        <a:xfrm>
          <a:off x="3444482" y="289039"/>
          <a:ext cx="4758522" cy="4758522"/>
        </a:xfrm>
        <a:custGeom>
          <a:avLst/>
          <a:gdLst/>
          <a:ahLst/>
          <a:cxnLst/>
          <a:rect l="0" t="0" r="0" b="0"/>
          <a:pathLst>
            <a:path>
              <a:moveTo>
                <a:pt x="4717328" y="1938434"/>
              </a:moveTo>
              <a:arcTo wR="2379261" hR="2379261" stAng="20959357" swAng="12812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8D99F-B53D-46A5-83E0-131C734DCB72}">
      <dsp:nvSpPr>
        <dsp:cNvPr id="0" name=""/>
        <dsp:cNvSpPr/>
      </dsp:nvSpPr>
      <dsp:spPr>
        <a:xfrm>
          <a:off x="7647215" y="3117962"/>
          <a:ext cx="878680" cy="571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Decision Tree</a:t>
          </a:r>
        </a:p>
      </dsp:txBody>
      <dsp:txXfrm>
        <a:off x="7675096" y="3145843"/>
        <a:ext cx="822918" cy="515380"/>
      </dsp:txXfrm>
    </dsp:sp>
    <dsp:sp modelId="{680AFAAA-562C-4311-A86E-247E737FCE54}">
      <dsp:nvSpPr>
        <dsp:cNvPr id="0" name=""/>
        <dsp:cNvSpPr/>
      </dsp:nvSpPr>
      <dsp:spPr>
        <a:xfrm>
          <a:off x="3444482" y="289039"/>
          <a:ext cx="4758522" cy="4758522"/>
        </a:xfrm>
        <a:custGeom>
          <a:avLst/>
          <a:gdLst/>
          <a:ahLst/>
          <a:cxnLst/>
          <a:rect l="0" t="0" r="0" b="0"/>
          <a:pathLst>
            <a:path>
              <a:moveTo>
                <a:pt x="4525181" y="3406836"/>
              </a:moveTo>
              <a:arcTo wR="2379261" hR="2379261" stAng="1535248" swAng="106693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F8EF9-BFCA-41A5-BB85-0DC1C74AE0F1}">
      <dsp:nvSpPr>
        <dsp:cNvPr id="0" name=""/>
        <dsp:cNvSpPr/>
      </dsp:nvSpPr>
      <dsp:spPr>
        <a:xfrm>
          <a:off x="6782898" y="4307592"/>
          <a:ext cx="878680" cy="571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Member Dashboard Module</a:t>
          </a:r>
        </a:p>
      </dsp:txBody>
      <dsp:txXfrm>
        <a:off x="6810779" y="4335473"/>
        <a:ext cx="822918" cy="515380"/>
      </dsp:txXfrm>
    </dsp:sp>
    <dsp:sp modelId="{BDA41B88-499E-4E21-B5E5-4DB2C9306BDC}">
      <dsp:nvSpPr>
        <dsp:cNvPr id="0" name=""/>
        <dsp:cNvSpPr/>
      </dsp:nvSpPr>
      <dsp:spPr>
        <a:xfrm>
          <a:off x="3444482" y="289039"/>
          <a:ext cx="4758522" cy="4758522"/>
        </a:xfrm>
        <a:custGeom>
          <a:avLst/>
          <a:gdLst/>
          <a:ahLst/>
          <a:cxnLst/>
          <a:rect l="0" t="0" r="0" b="0"/>
          <a:pathLst>
            <a:path>
              <a:moveTo>
                <a:pt x="3333433" y="4558811"/>
              </a:moveTo>
              <a:arcTo wR="2379261" hR="2379261" stAng="3981418" swAng="7722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9992F-56C2-4F20-A17F-A53054EA05D8}">
      <dsp:nvSpPr>
        <dsp:cNvPr id="0" name=""/>
        <dsp:cNvSpPr/>
      </dsp:nvSpPr>
      <dsp:spPr>
        <a:xfrm>
          <a:off x="5384403" y="4761991"/>
          <a:ext cx="878680" cy="571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Benefit Statement</a:t>
          </a:r>
        </a:p>
      </dsp:txBody>
      <dsp:txXfrm>
        <a:off x="5412284" y="4789872"/>
        <a:ext cx="822918" cy="515380"/>
      </dsp:txXfrm>
    </dsp:sp>
    <dsp:sp modelId="{0CDDC45A-F681-48E2-A075-E1959618AE32}">
      <dsp:nvSpPr>
        <dsp:cNvPr id="0" name=""/>
        <dsp:cNvSpPr/>
      </dsp:nvSpPr>
      <dsp:spPr>
        <a:xfrm>
          <a:off x="3444482" y="289039"/>
          <a:ext cx="4758522" cy="4758522"/>
        </a:xfrm>
        <a:custGeom>
          <a:avLst/>
          <a:gdLst/>
          <a:ahLst/>
          <a:cxnLst/>
          <a:rect l="0" t="0" r="0" b="0"/>
          <a:pathLst>
            <a:path>
              <a:moveTo>
                <a:pt x="1934574" y="4716596"/>
              </a:moveTo>
              <a:arcTo wR="2379261" hR="2379261" stAng="6046320" swAng="7722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9A3CA-EA96-424C-9C62-8ABD821CB7E1}">
      <dsp:nvSpPr>
        <dsp:cNvPr id="0" name=""/>
        <dsp:cNvSpPr/>
      </dsp:nvSpPr>
      <dsp:spPr>
        <a:xfrm>
          <a:off x="3985908" y="4307592"/>
          <a:ext cx="878680" cy="571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RSS Statement(s)</a:t>
          </a:r>
        </a:p>
      </dsp:txBody>
      <dsp:txXfrm>
        <a:off x="4013789" y="4335473"/>
        <a:ext cx="822918" cy="515380"/>
      </dsp:txXfrm>
    </dsp:sp>
    <dsp:sp modelId="{75D9D120-01C4-424D-B3E5-2C4F37B0EF10}">
      <dsp:nvSpPr>
        <dsp:cNvPr id="0" name=""/>
        <dsp:cNvSpPr/>
      </dsp:nvSpPr>
      <dsp:spPr>
        <a:xfrm>
          <a:off x="3444482" y="289039"/>
          <a:ext cx="4758522" cy="4758522"/>
        </a:xfrm>
        <a:custGeom>
          <a:avLst/>
          <a:gdLst/>
          <a:ahLst/>
          <a:cxnLst/>
          <a:rect l="0" t="0" r="0" b="0"/>
          <a:pathLst>
            <a:path>
              <a:moveTo>
                <a:pt x="649685" y="4013107"/>
              </a:moveTo>
              <a:arcTo wR="2379261" hR="2379261" stAng="8197819" swAng="106693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7F087-9DCE-40BD-B64E-6AA0BCA24049}">
      <dsp:nvSpPr>
        <dsp:cNvPr id="0" name=""/>
        <dsp:cNvSpPr/>
      </dsp:nvSpPr>
      <dsp:spPr>
        <a:xfrm>
          <a:off x="3121591" y="3117962"/>
          <a:ext cx="878680" cy="571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Scheme Modeller</a:t>
          </a:r>
        </a:p>
      </dsp:txBody>
      <dsp:txXfrm>
        <a:off x="3149472" y="3145843"/>
        <a:ext cx="822918" cy="515380"/>
      </dsp:txXfrm>
    </dsp:sp>
    <dsp:sp modelId="{127302F6-3F21-4A17-8A0C-47E57330D78E}">
      <dsp:nvSpPr>
        <dsp:cNvPr id="0" name=""/>
        <dsp:cNvSpPr/>
      </dsp:nvSpPr>
      <dsp:spPr>
        <a:xfrm>
          <a:off x="3444482" y="289039"/>
          <a:ext cx="4758522" cy="4758522"/>
        </a:xfrm>
        <a:custGeom>
          <a:avLst/>
          <a:gdLst/>
          <a:ahLst/>
          <a:cxnLst/>
          <a:rect l="0" t="0" r="0" b="0"/>
          <a:pathLst>
            <a:path>
              <a:moveTo>
                <a:pt x="41194" y="2820088"/>
              </a:moveTo>
              <a:arcTo wR="2379261" hR="2379261" stAng="10159357" swAng="12812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3A76E-93D7-4F09-A387-22611D57D3C1}">
      <dsp:nvSpPr>
        <dsp:cNvPr id="0" name=""/>
        <dsp:cNvSpPr/>
      </dsp:nvSpPr>
      <dsp:spPr>
        <a:xfrm>
          <a:off x="3121591" y="1647497"/>
          <a:ext cx="878680" cy="571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Scheme Calculator</a:t>
          </a:r>
        </a:p>
      </dsp:txBody>
      <dsp:txXfrm>
        <a:off x="3149472" y="1675378"/>
        <a:ext cx="822918" cy="515380"/>
      </dsp:txXfrm>
    </dsp:sp>
    <dsp:sp modelId="{49D22FD8-12CF-4EC6-95C6-B3E94BB259BE}">
      <dsp:nvSpPr>
        <dsp:cNvPr id="0" name=""/>
        <dsp:cNvSpPr/>
      </dsp:nvSpPr>
      <dsp:spPr>
        <a:xfrm>
          <a:off x="3444482" y="289039"/>
          <a:ext cx="4758522" cy="4758522"/>
        </a:xfrm>
        <a:custGeom>
          <a:avLst/>
          <a:gdLst/>
          <a:ahLst/>
          <a:cxnLst/>
          <a:rect l="0" t="0" r="0" b="0"/>
          <a:pathLst>
            <a:path>
              <a:moveTo>
                <a:pt x="233341" y="1351685"/>
              </a:moveTo>
              <a:arcTo wR="2379261" hR="2379261" stAng="12335248" swAng="106693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48439-64B1-4D29-8166-5CDCED3020B2}">
      <dsp:nvSpPr>
        <dsp:cNvPr id="0" name=""/>
        <dsp:cNvSpPr/>
      </dsp:nvSpPr>
      <dsp:spPr>
        <a:xfrm>
          <a:off x="3985908" y="457867"/>
          <a:ext cx="878680" cy="571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Website Content</a:t>
          </a:r>
        </a:p>
      </dsp:txBody>
      <dsp:txXfrm>
        <a:off x="4013789" y="485748"/>
        <a:ext cx="822918" cy="515380"/>
      </dsp:txXfrm>
    </dsp:sp>
    <dsp:sp modelId="{DA90BE28-75D1-4B5C-B229-FB96D3030BAD}">
      <dsp:nvSpPr>
        <dsp:cNvPr id="0" name=""/>
        <dsp:cNvSpPr/>
      </dsp:nvSpPr>
      <dsp:spPr>
        <a:xfrm>
          <a:off x="3444482" y="289039"/>
          <a:ext cx="4758522" cy="4758522"/>
        </a:xfrm>
        <a:custGeom>
          <a:avLst/>
          <a:gdLst/>
          <a:ahLst/>
          <a:cxnLst/>
          <a:rect l="0" t="0" r="0" b="0"/>
          <a:pathLst>
            <a:path>
              <a:moveTo>
                <a:pt x="1425089" y="199710"/>
              </a:moveTo>
              <a:arcTo wR="2379261" hR="2379261" stAng="14781418" swAng="7722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36A94-79C0-4760-8E97-C906601FE102}">
      <dsp:nvSpPr>
        <dsp:cNvPr id="0" name=""/>
        <dsp:cNvSpPr/>
      </dsp:nvSpPr>
      <dsp:spPr>
        <a:xfrm>
          <a:off x="0" y="1733884"/>
          <a:ext cx="1338460" cy="1104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Retirement Form</a:t>
          </a:r>
        </a:p>
      </dsp:txBody>
      <dsp:txXfrm>
        <a:off x="32342" y="1766226"/>
        <a:ext cx="1273776" cy="1039546"/>
      </dsp:txXfrm>
    </dsp:sp>
    <dsp:sp modelId="{77EC0493-E987-48D8-B712-A9894A9DE6D3}">
      <dsp:nvSpPr>
        <dsp:cNvPr id="0" name=""/>
        <dsp:cNvSpPr/>
      </dsp:nvSpPr>
      <dsp:spPr>
        <a:xfrm>
          <a:off x="1472306" y="2120030"/>
          <a:ext cx="283753" cy="331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472306" y="2186418"/>
        <a:ext cx="198627" cy="199162"/>
      </dsp:txXfrm>
    </dsp:sp>
    <dsp:sp modelId="{DB8DBD0F-E859-41E9-87C9-46B1BF64C280}">
      <dsp:nvSpPr>
        <dsp:cNvPr id="0" name=""/>
        <dsp:cNvSpPr/>
      </dsp:nvSpPr>
      <dsp:spPr>
        <a:xfrm>
          <a:off x="1873845" y="1733884"/>
          <a:ext cx="1338460" cy="1104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Employer Completion &amp; TP Processing</a:t>
          </a:r>
        </a:p>
      </dsp:txBody>
      <dsp:txXfrm>
        <a:off x="1906187" y="1766226"/>
        <a:ext cx="1273776" cy="1039546"/>
      </dsp:txXfrm>
    </dsp:sp>
    <dsp:sp modelId="{1BC2A822-D2BF-4DDE-B67B-8A8896EDD847}">
      <dsp:nvSpPr>
        <dsp:cNvPr id="0" name=""/>
        <dsp:cNvSpPr/>
      </dsp:nvSpPr>
      <dsp:spPr>
        <a:xfrm>
          <a:off x="3346152" y="2120030"/>
          <a:ext cx="283753" cy="331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346152" y="2186418"/>
        <a:ext cx="198627" cy="199162"/>
      </dsp:txXfrm>
    </dsp:sp>
    <dsp:sp modelId="{06104A91-6272-4841-A94A-5C966B1F0FE6}">
      <dsp:nvSpPr>
        <dsp:cNvPr id="0" name=""/>
        <dsp:cNvSpPr/>
      </dsp:nvSpPr>
      <dsp:spPr>
        <a:xfrm>
          <a:off x="3747690" y="1733884"/>
          <a:ext cx="1338460" cy="1104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Email to member &amp; Secure message</a:t>
          </a:r>
        </a:p>
      </dsp:txBody>
      <dsp:txXfrm>
        <a:off x="3780032" y="1766226"/>
        <a:ext cx="1273776" cy="1039546"/>
      </dsp:txXfrm>
    </dsp:sp>
    <dsp:sp modelId="{9473E99B-1EF8-4694-B137-C52D17A6CC59}">
      <dsp:nvSpPr>
        <dsp:cNvPr id="0" name=""/>
        <dsp:cNvSpPr/>
      </dsp:nvSpPr>
      <dsp:spPr>
        <a:xfrm>
          <a:off x="5219997" y="2120030"/>
          <a:ext cx="283753" cy="331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219997" y="2186418"/>
        <a:ext cx="198627" cy="199162"/>
      </dsp:txXfrm>
    </dsp:sp>
    <dsp:sp modelId="{144CAB3C-B930-4137-A85F-682E297A0F17}">
      <dsp:nvSpPr>
        <dsp:cNvPr id="0" name=""/>
        <dsp:cNvSpPr/>
      </dsp:nvSpPr>
      <dsp:spPr>
        <a:xfrm>
          <a:off x="5621535" y="1733884"/>
          <a:ext cx="1338460" cy="1104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Options Statements</a:t>
          </a:r>
        </a:p>
      </dsp:txBody>
      <dsp:txXfrm>
        <a:off x="5653877" y="1766226"/>
        <a:ext cx="1273776" cy="1039546"/>
      </dsp:txXfrm>
    </dsp:sp>
    <dsp:sp modelId="{DADD7CD0-7611-49E8-80AA-4B7F772F3C91}">
      <dsp:nvSpPr>
        <dsp:cNvPr id="0" name=""/>
        <dsp:cNvSpPr/>
      </dsp:nvSpPr>
      <dsp:spPr>
        <a:xfrm>
          <a:off x="7093842" y="2120030"/>
          <a:ext cx="283753" cy="331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7093842" y="2186418"/>
        <a:ext cx="198627" cy="199162"/>
      </dsp:txXfrm>
    </dsp:sp>
    <dsp:sp modelId="{1C254534-B3A9-4A83-A76F-8B67137019B8}">
      <dsp:nvSpPr>
        <dsp:cNvPr id="0" name=""/>
        <dsp:cNvSpPr/>
      </dsp:nvSpPr>
      <dsp:spPr>
        <a:xfrm>
          <a:off x="7495380" y="1733884"/>
          <a:ext cx="1338460" cy="1104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Choices Form</a:t>
          </a:r>
        </a:p>
      </dsp:txBody>
      <dsp:txXfrm>
        <a:off x="7527722" y="1766226"/>
        <a:ext cx="1273776" cy="1039546"/>
      </dsp:txXfrm>
    </dsp:sp>
    <dsp:sp modelId="{4DB895EB-2C31-407D-A518-CEA79F45569A}">
      <dsp:nvSpPr>
        <dsp:cNvPr id="0" name=""/>
        <dsp:cNvSpPr/>
      </dsp:nvSpPr>
      <dsp:spPr>
        <a:xfrm>
          <a:off x="8967687" y="2120030"/>
          <a:ext cx="283753" cy="331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8967687" y="2186418"/>
        <a:ext cx="198627" cy="199162"/>
      </dsp:txXfrm>
    </dsp:sp>
    <dsp:sp modelId="{E4CF3F8F-1812-48CA-A022-B9737602126E}">
      <dsp:nvSpPr>
        <dsp:cNvPr id="0" name=""/>
        <dsp:cNvSpPr/>
      </dsp:nvSpPr>
      <dsp:spPr>
        <a:xfrm>
          <a:off x="9369226" y="1733884"/>
          <a:ext cx="1338460" cy="1104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Retired</a:t>
          </a:r>
        </a:p>
      </dsp:txBody>
      <dsp:txXfrm>
        <a:off x="9401568" y="1766226"/>
        <a:ext cx="1273776" cy="1039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E2B16-0E92-4084-83EE-D6F1371735E5}">
      <dsp:nvSpPr>
        <dsp:cNvPr id="0" name=""/>
        <dsp:cNvSpPr/>
      </dsp:nvSpPr>
      <dsp:spPr>
        <a:xfrm>
          <a:off x="0" y="0"/>
          <a:ext cx="8566149" cy="10058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Employer receives retirement</a:t>
          </a:r>
          <a:endParaRPr lang="en-US" sz="2700" kern="1200"/>
        </a:p>
      </dsp:txBody>
      <dsp:txXfrm>
        <a:off x="29460" y="29460"/>
        <a:ext cx="7395776" cy="946920"/>
      </dsp:txXfrm>
    </dsp:sp>
    <dsp:sp modelId="{FD6173DF-C2FD-48AD-B06F-71DF2591C8F4}">
      <dsp:nvSpPr>
        <dsp:cNvPr id="0" name=""/>
        <dsp:cNvSpPr/>
      </dsp:nvSpPr>
      <dsp:spPr>
        <a:xfrm>
          <a:off x="717415" y="1188720"/>
          <a:ext cx="8566149" cy="10058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Checks and sends back to Teachers’ Pensions </a:t>
          </a:r>
          <a:endParaRPr lang="en-US" sz="2700" kern="1200"/>
        </a:p>
      </dsp:txBody>
      <dsp:txXfrm>
        <a:off x="746875" y="1218180"/>
        <a:ext cx="7136018" cy="946920"/>
      </dsp:txXfrm>
    </dsp:sp>
    <dsp:sp modelId="{E0DEBBD7-B2AA-42F8-90A7-00AE8F5A54CB}">
      <dsp:nvSpPr>
        <dsp:cNvPr id="0" name=""/>
        <dsp:cNvSpPr/>
      </dsp:nvSpPr>
      <dsp:spPr>
        <a:xfrm>
          <a:off x="1424122" y="2377440"/>
          <a:ext cx="8566149" cy="10058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Teachers’ Pensions verifies information</a:t>
          </a:r>
          <a:endParaRPr lang="en-US" sz="2700" kern="1200"/>
        </a:p>
      </dsp:txBody>
      <dsp:txXfrm>
        <a:off x="1453582" y="2406900"/>
        <a:ext cx="7146726" cy="946920"/>
      </dsp:txXfrm>
    </dsp:sp>
    <dsp:sp modelId="{5ED0CAB7-6F04-4876-97B4-427D433C7C07}">
      <dsp:nvSpPr>
        <dsp:cNvPr id="0" name=""/>
        <dsp:cNvSpPr/>
      </dsp:nvSpPr>
      <dsp:spPr>
        <a:xfrm>
          <a:off x="2141537" y="3566160"/>
          <a:ext cx="8566149" cy="10058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Choices email is sent</a:t>
          </a:r>
          <a:endParaRPr lang="en-US" sz="2700" kern="1200"/>
        </a:p>
      </dsp:txBody>
      <dsp:txXfrm>
        <a:off x="2170997" y="3595620"/>
        <a:ext cx="7136018" cy="946920"/>
      </dsp:txXfrm>
    </dsp:sp>
    <dsp:sp modelId="{D08867ED-52AD-46A1-8B18-FDCF4B663F95}">
      <dsp:nvSpPr>
        <dsp:cNvPr id="0" name=""/>
        <dsp:cNvSpPr/>
      </dsp:nvSpPr>
      <dsp:spPr>
        <a:xfrm>
          <a:off x="7912353" y="77038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8059457" y="770382"/>
        <a:ext cx="359588" cy="491981"/>
      </dsp:txXfrm>
    </dsp:sp>
    <dsp:sp modelId="{404CDA2D-A0AB-48D0-845B-2CACF6C885F9}">
      <dsp:nvSpPr>
        <dsp:cNvPr id="0" name=""/>
        <dsp:cNvSpPr/>
      </dsp:nvSpPr>
      <dsp:spPr>
        <a:xfrm>
          <a:off x="8629768" y="195910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8776872" y="1959102"/>
        <a:ext cx="359588" cy="491981"/>
      </dsp:txXfrm>
    </dsp:sp>
    <dsp:sp modelId="{308E19BF-EB36-404E-80BF-5F0C2858434E}">
      <dsp:nvSpPr>
        <dsp:cNvPr id="0" name=""/>
        <dsp:cNvSpPr/>
      </dsp:nvSpPr>
      <dsp:spPr>
        <a:xfrm>
          <a:off x="9336475" y="314782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9483579" y="3147822"/>
        <a:ext cx="359588" cy="491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6BC8BC-33C6-4EE7-BBE7-840AAC60C5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DA4E5-2410-41F9-A0E7-17A27F9CB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79AC-33F0-4D43-8DE5-72489625831D}" type="datetimeFigureOut">
              <a:rPr lang="en-GB" smtClean="0"/>
              <a:t>06/06/2023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C2AC2-CDFF-4856-A059-77B6E1D30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5B209-D124-47BE-AE7D-DAED74700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18D2-DFCD-4633-BC49-65B2EE2B4D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59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31567-FFC4-49BA-91F5-8A0228FB8E50}" type="datetimeFigureOut">
              <a:rPr lang="en-GB" smtClean="0"/>
              <a:t>06/06/2023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B6EA-DD97-43EA-9327-E7F5EB5431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58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Put in retirement summary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40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wording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55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Linked developments and content</a:t>
            </a:r>
          </a:p>
          <a:p>
            <a:r>
              <a:rPr lang="en-GB" dirty="0"/>
              <a:t>Consistent presentation</a:t>
            </a:r>
          </a:p>
          <a:p>
            <a:r>
              <a:rPr lang="en-GB" dirty="0"/>
              <a:t>Complimentary research and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69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882CF69-0A96-4877-924F-98CD449E5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" y="2725469"/>
            <a:ext cx="2843999" cy="8532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8EB3EE-15E2-433C-BE8B-F321422048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253233" cy="1914434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507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EEC1FB-E74A-40D6-8989-55F1451DC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3" y="557276"/>
            <a:ext cx="5234817" cy="602987"/>
          </a:xfrm>
        </p:spPr>
        <p:txBody>
          <a:bodyPr anchor="b"/>
          <a:lstStyle>
            <a:lvl1pPr>
              <a:defRPr sz="4000">
                <a:solidFill>
                  <a:srgbClr val="003F72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0BD37EF-EC91-45B0-8F79-3A95CC3490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271526"/>
            <a:ext cx="10707687" cy="4572000"/>
          </a:xfrm>
        </p:spPr>
        <p:txBody>
          <a:bodyPr/>
          <a:lstStyle>
            <a:lvl1pPr>
              <a:defRPr sz="2000">
                <a:solidFill>
                  <a:srgbClr val="003F7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E24B867F-3FB0-405D-9A21-DC04B0C552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22" y="368963"/>
            <a:ext cx="1572120" cy="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57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- raspber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73329A-6675-4E56-9FA7-8752640186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3" y="557276"/>
            <a:ext cx="5234817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49F1A4B-72C0-44D4-B237-BD557B9750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271526"/>
            <a:ext cx="10707687" cy="457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0C2AD57-A8B1-4E18-852B-5ABCD5E211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258" y="55591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64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A85B04E-21D9-4AF0-90B0-6411072BA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3" y="557276"/>
            <a:ext cx="5234817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CC1C6F7-2BEF-480E-BBC5-3E047D23065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271526"/>
            <a:ext cx="10707687" cy="457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E41E7B5-411C-4DCE-83BC-FE83E79DD5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258" y="55591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53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3910ED-EFD3-4F66-BAE0-E13C090F05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4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F24CDF-B072-4B99-B3FB-C19A1B85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0F99CC-DA0E-4CCB-B94B-E214A83BF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3" name="Picture 2" descr="A person looking at a person&#10;&#10;Description automatically generated with low confidence">
            <a:extLst>
              <a:ext uri="{FF2B5EF4-FFF2-40B4-BE49-F238E27FC236}">
                <a16:creationId xmlns:a16="http://schemas.microsoft.com/office/drawing/2014/main" id="{9E952A48-FEEB-4712-AF70-277244BDA6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41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- blu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6307A1AE-F81E-4BE9-9115-189324FA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F20119C6-51BB-43F6-B313-E266722B54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30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tree, outdoor, computer&#10;&#10;Description automatically generated">
            <a:extLst>
              <a:ext uri="{FF2B5EF4-FFF2-40B4-BE49-F238E27FC236}">
                <a16:creationId xmlns:a16="http://schemas.microsoft.com/office/drawing/2014/main" id="{699450E4-9558-4EE0-B464-7F2C8E574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21572"/>
          <a:stretch/>
        </p:blipFill>
        <p:spPr>
          <a:xfrm>
            <a:off x="6095999" y="0"/>
            <a:ext cx="6096001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36F8FAC-81FC-4D9C-8FA1-B8FAC87B3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7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EA41481-1170-4E8D-ACAB-90848366FD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8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BD2020A-FC50-453F-8BE0-0AA2DF48E1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85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5AB-35E8-4298-989C-723591410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993" y="557276"/>
            <a:ext cx="5234817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0048C4A-6CC9-4F9E-A0C3-B29C20D415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258" y="555912"/>
            <a:ext cx="1528537" cy="4585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B5EE9-BE30-4FBD-8F07-EEB999F45E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271526"/>
            <a:ext cx="10707687" cy="457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689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1709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733" r:id="rId3"/>
    <p:sldLayoutId id="2147483670" r:id="rId4"/>
    <p:sldLayoutId id="2147483766" r:id="rId5"/>
    <p:sldLayoutId id="2147483776" r:id="rId6"/>
    <p:sldLayoutId id="2147483777" r:id="rId7"/>
    <p:sldLayoutId id="2147483778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ensions.co.uk/members/planning-retirement/types-of-retirement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2AF2D6B-6FBB-ECD3-C80D-E281A6E922B7}"/>
              </a:ext>
            </a:extLst>
          </p:cNvPr>
          <p:cNvSpPr txBox="1">
            <a:spLocks/>
          </p:cNvSpPr>
          <p:nvPr/>
        </p:nvSpPr>
        <p:spPr>
          <a:xfrm>
            <a:off x="362720" y="4154238"/>
            <a:ext cx="8214632" cy="19144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Teachers’ Pensions Action Forum June 2023</a:t>
            </a:r>
          </a:p>
          <a:p>
            <a:r>
              <a:rPr lang="en-GB" dirty="0"/>
              <a:t>Retirement Process</a:t>
            </a:r>
          </a:p>
        </p:txBody>
      </p:sp>
    </p:spTree>
    <p:extLst>
      <p:ext uri="{BB962C8B-B14F-4D97-AF65-F5344CB8AC3E}">
        <p14:creationId xmlns:p14="http://schemas.microsoft.com/office/powerpoint/2010/main" val="255413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AF44-D3A0-E2A9-8723-1BA399E1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3" y="557276"/>
            <a:ext cx="10190872" cy="602987"/>
          </a:xfrm>
        </p:spPr>
        <p:txBody>
          <a:bodyPr/>
          <a:lstStyle/>
          <a:p>
            <a:r>
              <a:rPr lang="en-GB" dirty="0"/>
              <a:t>Retirement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676E6-F7E7-7591-C8D3-1B04299F8EA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Member opens message and receives content covering</a:t>
            </a:r>
          </a:p>
          <a:p>
            <a:pPr marL="700088" lvl="3" indent="-342900"/>
            <a:r>
              <a:rPr lang="en-GB" sz="1800" dirty="0"/>
              <a:t>Why they are receiving this email as part of their retirement application</a:t>
            </a:r>
          </a:p>
          <a:p>
            <a:pPr marL="700088" lvl="3" indent="-342900"/>
            <a:r>
              <a:rPr lang="en-GB" sz="1800" dirty="0"/>
              <a:t>Why they have to make a choice as part of their application</a:t>
            </a:r>
          </a:p>
          <a:p>
            <a:pPr marL="700088" lvl="3" indent="-342900"/>
            <a:r>
              <a:rPr lang="en-GB" sz="1800" dirty="0"/>
              <a:t>What they have to complete</a:t>
            </a:r>
          </a:p>
          <a:p>
            <a:pPr marL="700088" lvl="3" indent="-342900"/>
            <a:r>
              <a:rPr lang="en-GB" sz="1800" dirty="0"/>
              <a:t>Secure attachment to the light touch options statement (PDF)</a:t>
            </a:r>
          </a:p>
          <a:p>
            <a:pPr marL="700088" lvl="3" indent="-342900"/>
            <a:r>
              <a:rPr lang="en-GB" sz="1800" dirty="0"/>
              <a:t>Secure attachment to the detailed options statement (PDF)</a:t>
            </a:r>
          </a:p>
          <a:p>
            <a:pPr marL="700088" lvl="3" indent="-342900"/>
            <a:r>
              <a:rPr lang="en-GB" sz="1800" dirty="0"/>
              <a:t>Link to the options form (contained in secure attachments and in box message)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Member completes their options form &amp; receives confirmation of receipt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member does not complete the options form after a period of time, reminder process triggered.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Member receives their award papers.</a:t>
            </a:r>
          </a:p>
        </p:txBody>
      </p:sp>
    </p:spTree>
    <p:extLst>
      <p:ext uri="{BB962C8B-B14F-4D97-AF65-F5344CB8AC3E}">
        <p14:creationId xmlns:p14="http://schemas.microsoft.com/office/powerpoint/2010/main" val="339802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3AC9-A334-9D36-DFB0-8A1B8EF7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Member Journey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707114-8AEB-4A7C-8ABB-55D37ED38152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354013" y="1271588"/>
          <a:ext cx="1070768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389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6AFA-FB54-DC45-0667-AC416DAE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Retirement Form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B60089-1924-E27E-39D2-D39CE594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0" y="2450330"/>
            <a:ext cx="4969860" cy="385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F603141-A247-24BF-3D3B-78CDF687F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91" y="2450330"/>
            <a:ext cx="5583149" cy="293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E2FD40-B6DA-301E-75DD-B442AB50179B}"/>
              </a:ext>
            </a:extLst>
          </p:cNvPr>
          <p:cNvSpPr txBox="1"/>
          <p:nvPr/>
        </p:nvSpPr>
        <p:spPr>
          <a:xfrm>
            <a:off x="7309917" y="3862764"/>
            <a:ext cx="2804160" cy="53860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700" dirty="0">
                <a:solidFill>
                  <a:srgbClr val="333333"/>
                </a:solidFill>
              </a:rPr>
              <a:t>You’ve submitted the Retirement form. </a:t>
            </a:r>
            <a:r>
              <a:rPr lang="en-GB" sz="700" u="sng" dirty="0">
                <a:solidFill>
                  <a:schemeClr val="accent6">
                    <a:lumMod val="75000"/>
                  </a:schemeClr>
                </a:solidFill>
              </a:rPr>
              <a:t>You can use our Task Tracker to view progress.</a:t>
            </a:r>
          </a:p>
          <a:p>
            <a:pPr algn="l"/>
            <a:endParaRPr lang="en-GB" sz="700" dirty="0">
              <a:solidFill>
                <a:srgbClr val="333333"/>
              </a:solidFill>
            </a:endParaRPr>
          </a:p>
          <a:p>
            <a:pPr algn="l"/>
            <a:r>
              <a:rPr lang="en-GB" sz="700" b="1" dirty="0">
                <a:solidFill>
                  <a:srgbClr val="333333"/>
                </a:solidFill>
              </a:rPr>
              <a:t>If you’re impacted by Transitional Protection you will be contacted after this application has been processed.</a:t>
            </a:r>
          </a:p>
        </p:txBody>
      </p:sp>
    </p:spTree>
    <p:extLst>
      <p:ext uri="{BB962C8B-B14F-4D97-AF65-F5344CB8AC3E}">
        <p14:creationId xmlns:p14="http://schemas.microsoft.com/office/powerpoint/2010/main" val="489034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E8A8-47A2-3AAF-8EF6-2B8DF579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Retirement process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72F1D048-B18A-6E7E-C4A6-263A17523D8D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585367" y="1535993"/>
          <a:ext cx="1070768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9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0ACF-9DE4-3A2C-95F3-BAF3EAC2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F10E2-0FCD-667D-1FEA-CDFBBFBC3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214" y="127728"/>
            <a:ext cx="4451405" cy="662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523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CDC4-60DE-C9A4-8C42-E4E66CDD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3" y="557276"/>
            <a:ext cx="7171226" cy="602987"/>
          </a:xfrm>
        </p:spPr>
        <p:txBody>
          <a:bodyPr/>
          <a:lstStyle/>
          <a:p>
            <a:r>
              <a:rPr lang="en-GB" dirty="0"/>
              <a:t>MPO inbox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13252-7000-BFB3-2D0B-F1A77A2261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271526"/>
            <a:ext cx="3132135" cy="4572000"/>
          </a:xfrm>
        </p:spPr>
        <p:txBody>
          <a:bodyPr/>
          <a:lstStyle/>
          <a:p>
            <a:pPr marL="285750" indent="-285750" algn="l">
              <a:buFontTx/>
              <a:buChar char="-"/>
            </a:pPr>
            <a:r>
              <a:rPr lang="en-GB" sz="1600" b="0" dirty="0"/>
              <a:t>Attachment 1 – Light touch options statement</a:t>
            </a:r>
          </a:p>
          <a:p>
            <a:pPr marL="285750" indent="-285750" algn="l">
              <a:buFontTx/>
              <a:buChar char="-"/>
            </a:pPr>
            <a:r>
              <a:rPr lang="en-GB" sz="1600" b="0" dirty="0"/>
              <a:t>Attachment 2 – Detailed options statement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879C5-9394-81E8-AD80-825069F34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37" y="1271526"/>
            <a:ext cx="7437016" cy="5312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6426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62881-8129-2C17-7D22-4660EE04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Light choice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769D23-C694-5529-A21D-6EF8BE110F9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/>
          <a:srcRect l="1941" t="17359" r="83357" b="20909"/>
          <a:stretch/>
        </p:blipFill>
        <p:spPr>
          <a:xfrm>
            <a:off x="680016" y="1696598"/>
            <a:ext cx="3300597" cy="475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434D54-60D7-F8E4-CD8D-906CFAFB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80" y="1696598"/>
            <a:ext cx="3353234" cy="475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644CB-4158-DE07-826A-58932D25A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288" y="1696598"/>
            <a:ext cx="3361017" cy="475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192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17FFE-D7AE-D069-F7C1-7E1E4C22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Detailed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2FA4C-CF94-A079-D508-162EB94DC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236" y="1373515"/>
            <a:ext cx="3505917" cy="5041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3EA8A-2A42-A59F-2AB4-5B55353DD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93" y="1373515"/>
            <a:ext cx="3507440" cy="5041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881B38-8255-9E57-C628-FB026DC01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765" y="1373515"/>
            <a:ext cx="3543823" cy="5041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791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43143-A23F-1865-81E5-E712287BD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3" y="557276"/>
            <a:ext cx="9574184" cy="602987"/>
          </a:xfrm>
        </p:spPr>
        <p:txBody>
          <a:bodyPr/>
          <a:lstStyle/>
          <a:p>
            <a:r>
              <a:rPr lang="en-GB" dirty="0"/>
              <a:t>Reminder process if no choice received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19E70-6F8F-FA99-9539-47480B762B7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Automatic process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First reminder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Second reminder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Third reminder.</a:t>
            </a:r>
          </a:p>
        </p:txBody>
      </p:sp>
    </p:spTree>
    <p:extLst>
      <p:ext uri="{BB962C8B-B14F-4D97-AF65-F5344CB8AC3E}">
        <p14:creationId xmlns:p14="http://schemas.microsoft.com/office/powerpoint/2010/main" val="92297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4E74-CE22-F27D-1C76-6EF8EE7B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1E47E5C-2AC9-1A7E-5D15-042991E9FC30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4" y="1619479"/>
            <a:ext cx="3474849" cy="45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2BCFD7E-7D6B-5A39-D703-14976A4C9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73" y="1619479"/>
            <a:ext cx="4240743" cy="28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36DE0E6-FFA5-5CDA-B59B-B6A96C1EC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86" y="1619479"/>
            <a:ext cx="3155020" cy="462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6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7529-3202-4AE3-BA34-4E3F7BEB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3" y="557276"/>
            <a:ext cx="9693746" cy="618381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B9361-5F9B-4CDF-99F2-8EAC4C4FFB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315616"/>
            <a:ext cx="10707687" cy="45279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Pension arrangements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Retirement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Retirement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271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F81C-79EB-4BC1-9798-9D3951DC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175" y="3139599"/>
            <a:ext cx="2769649" cy="578801"/>
          </a:xfrm>
        </p:spPr>
        <p:txBody>
          <a:bodyPr/>
          <a:lstStyle/>
          <a:p>
            <a:r>
              <a:rPr lang="en-GB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09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7529-3202-4AE3-BA34-4E3F7BEB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3" y="557276"/>
            <a:ext cx="9693746" cy="618381"/>
          </a:xfrm>
        </p:spPr>
        <p:txBody>
          <a:bodyPr/>
          <a:lstStyle/>
          <a:p>
            <a:r>
              <a:rPr lang="en-GB" dirty="0"/>
              <a:t>What pension does the Scheme provide?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B9361-5F9B-4CDF-99F2-8EAC4C4FFB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4" y="1315616"/>
            <a:ext cx="10707687" cy="4527910"/>
          </a:xfrm>
        </p:spPr>
        <p:txBody>
          <a:bodyPr/>
          <a:lstStyle/>
          <a:p>
            <a:pPr lvl="1">
              <a:spcBef>
                <a:spcPts val="1800"/>
              </a:spcBef>
              <a:defRPr/>
            </a:pPr>
            <a:r>
              <a:rPr lang="en-US" altLang="en-US" sz="2400" b="1" dirty="0"/>
              <a:t>Career average - </a:t>
            </a:r>
            <a:r>
              <a:rPr lang="en-US" altLang="en-US" sz="1800" b="1" dirty="0"/>
              <a:t>(Benefits are based on earnings)</a:t>
            </a:r>
          </a:p>
          <a:p>
            <a:pPr marL="273050" lvl="1" indent="-273050">
              <a:lnSpc>
                <a:spcPts val="1800"/>
              </a:lnSpc>
              <a:spcBef>
                <a:spcPts val="250"/>
              </a:spcBef>
              <a:buClr>
                <a:srgbClr val="94CE09"/>
              </a:buClr>
              <a:buFont typeface="Arial" pitchFamily="34" charset="0"/>
              <a:buChar char="•"/>
              <a:defRPr/>
            </a:pPr>
            <a:endParaRPr lang="en-US" altLang="en-US" sz="2000" dirty="0">
              <a:latin typeface="Trebuchet MS" pitchFamily="34" charset="0"/>
            </a:endParaRPr>
          </a:p>
          <a:p>
            <a:pPr marL="273050" lvl="1" indent="-273050">
              <a:lnSpc>
                <a:spcPts val="1800"/>
              </a:lnSpc>
              <a:spcBef>
                <a:spcPts val="250"/>
              </a:spcBef>
              <a:buClr>
                <a:srgbClr val="94CE09"/>
              </a:buClr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rebuchet MS" pitchFamily="34" charset="0"/>
              </a:rPr>
              <a:t>The Normal Pension age (NPA) within the career average scheme will be either State Pension Age or 65, whichever is the later date.</a:t>
            </a:r>
          </a:p>
          <a:p>
            <a:pPr lvl="1">
              <a:spcBef>
                <a:spcPts val="1800"/>
              </a:spcBef>
              <a:defRPr/>
            </a:pPr>
            <a:r>
              <a:rPr lang="en-US" altLang="en-US" b="1" dirty="0"/>
              <a:t>Final salary </a:t>
            </a:r>
            <a:r>
              <a:rPr lang="en-US" altLang="en-US" sz="2000" b="1" dirty="0"/>
              <a:t>– split into two sections (</a:t>
            </a:r>
            <a:r>
              <a:rPr lang="en-US" altLang="en-US" sz="1800" b="1" dirty="0"/>
              <a:t>Benefits are based on length of service, best final average salary, and accrual rate)</a:t>
            </a:r>
          </a:p>
          <a:p>
            <a:pPr marL="273050" lvl="1" indent="-273050">
              <a:lnSpc>
                <a:spcPts val="1800"/>
              </a:lnSpc>
              <a:spcBef>
                <a:spcPts val="250"/>
              </a:spcBef>
              <a:buClr>
                <a:srgbClr val="94CE09"/>
              </a:buClr>
              <a:buFont typeface="Arial" pitchFamily="34" charset="0"/>
              <a:buChar char="•"/>
              <a:defRPr/>
            </a:pPr>
            <a:endParaRPr lang="en-GB" altLang="en-US" sz="1800" dirty="0">
              <a:latin typeface="Trebuchet MS" pitchFamily="34" charset="0"/>
            </a:endParaRPr>
          </a:p>
          <a:p>
            <a:pPr marL="273050" lvl="1" indent="-273050">
              <a:lnSpc>
                <a:spcPts val="1800"/>
              </a:lnSpc>
              <a:spcBef>
                <a:spcPts val="250"/>
              </a:spcBef>
              <a:buClr>
                <a:srgbClr val="94CE09"/>
              </a:buClr>
              <a:buFont typeface="Arial" pitchFamily="34" charset="0"/>
              <a:buChar char="•"/>
              <a:defRPr/>
            </a:pPr>
            <a:r>
              <a:rPr lang="en-GB" altLang="en-US" sz="1800" dirty="0">
                <a:latin typeface="Trebuchet MS" pitchFamily="34" charset="0"/>
              </a:rPr>
              <a:t>If they joined before 1 January 2007 </a:t>
            </a:r>
            <a:r>
              <a:rPr lang="en-GB" altLang="en-US" sz="1800">
                <a:latin typeface="Trebuchet MS" pitchFamily="34" charset="0"/>
              </a:rPr>
              <a:t>and they </a:t>
            </a:r>
            <a:r>
              <a:rPr lang="en-GB" altLang="en-US" sz="1800" dirty="0">
                <a:latin typeface="Trebuchet MS" pitchFamily="34" charset="0"/>
              </a:rPr>
              <a:t>don’t have a disqualifying break – Normal Pension Age (NPA) will be 60 </a:t>
            </a:r>
          </a:p>
          <a:p>
            <a:pPr marL="273050" lvl="1" indent="-273050">
              <a:lnSpc>
                <a:spcPts val="1800"/>
              </a:lnSpc>
              <a:spcBef>
                <a:spcPts val="250"/>
              </a:spcBef>
              <a:buClr>
                <a:srgbClr val="94CE09"/>
              </a:buClr>
              <a:buFont typeface="Arial" pitchFamily="34" charset="0"/>
              <a:buChar char="•"/>
              <a:defRPr/>
            </a:pPr>
            <a:r>
              <a:rPr lang="en-GB" altLang="en-US" sz="1800" dirty="0">
                <a:latin typeface="Trebuchet MS" pitchFamily="34" charset="0"/>
              </a:rPr>
              <a:t>If they joined on or after 1 January 2007 –  NPA will be 65.</a:t>
            </a:r>
            <a:endParaRPr lang="en-US" altLang="en-US" sz="1800" dirty="0">
              <a:latin typeface="Trebuchet MS" pitchFamily="34" charset="0"/>
            </a:endParaRPr>
          </a:p>
          <a:p>
            <a:pPr lvl="1">
              <a:spcBef>
                <a:spcPts val="1800"/>
              </a:spcBef>
              <a:defRPr/>
            </a:pPr>
            <a:r>
              <a:rPr lang="en-GB" sz="2000" dirty="0"/>
              <a:t>From April 2022 all members now accrue pension under the career average scheme.</a:t>
            </a:r>
          </a:p>
          <a:p>
            <a:pPr lvl="1">
              <a:spcBef>
                <a:spcPts val="1800"/>
              </a:spcBef>
              <a:defRPr/>
            </a:pPr>
            <a:r>
              <a:rPr lang="en-US" altLang="en-US" sz="1800" b="1" dirty="0"/>
              <a:t>Many members will have ‘mixed service’, therefore where this is applicable, separate calculations will be completed for the pension accrued in the relevant scheme.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44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7C8FC-9427-4964-A679-542EE542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3" y="557276"/>
            <a:ext cx="6829248" cy="602987"/>
          </a:xfrm>
        </p:spPr>
        <p:txBody>
          <a:bodyPr/>
          <a:lstStyle/>
          <a:p>
            <a:r>
              <a:rPr lang="en-GB" dirty="0"/>
              <a:t>Career average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D244A-ECD2-4955-A3E8-9C50274BB2F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B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enefits that fall within the career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verage scheme are based on 1/57</a:t>
            </a:r>
            <a:r>
              <a:rPr lang="en-GB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th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of pensionable earnings each year (including overtime).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cumulative accrued pension is revalued each year based on whether a member is active or deferred;</a:t>
            </a:r>
          </a:p>
          <a:p>
            <a:pPr marL="285750" indent="-285750">
              <a:buClr>
                <a:srgbClr val="94CE09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Active member – indexation* + 1.6% </a:t>
            </a:r>
          </a:p>
          <a:p>
            <a:pPr marL="285750" indent="-285750">
              <a:buClr>
                <a:srgbClr val="94CE09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Deferred member – in line with annual Pensions Increase.</a:t>
            </a:r>
          </a:p>
          <a:p>
            <a:pPr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* This is based on a Treasury Order but is expected to match the rate of CPI in the preceding September.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66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5008-90AA-40A8-B20B-6741D885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salary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6B950-0E4F-484C-99E5-C15077EBB27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250"/>
              </a:spcBef>
              <a:buFont typeface="Arial" charset="0"/>
              <a:buNone/>
              <a:defRPr/>
            </a:pPr>
            <a:r>
              <a:rPr lang="en-GB" dirty="0">
                <a:latin typeface="Trebuchet MS" pitchFamily="34" charset="0"/>
                <a:cs typeface="+mn-cs"/>
              </a:rPr>
              <a:t>If a member </a:t>
            </a:r>
            <a:r>
              <a:rPr lang="en-GB" dirty="0">
                <a:latin typeface="Trebuchet MS" pitchFamily="34" charset="0"/>
              </a:rPr>
              <a:t>has pension accrual</a:t>
            </a:r>
            <a:r>
              <a:rPr lang="en-GB" dirty="0">
                <a:latin typeface="Trebuchet MS" pitchFamily="34" charset="0"/>
                <a:cs typeface="+mn-cs"/>
              </a:rPr>
              <a:t> within the final </a:t>
            </a:r>
            <a:r>
              <a:rPr lang="en-GB" dirty="0">
                <a:latin typeface="Trebuchet MS" pitchFamily="34" charset="0"/>
              </a:rPr>
              <a:t>s</a:t>
            </a:r>
            <a:r>
              <a:rPr lang="en-GB" dirty="0">
                <a:latin typeface="Trebuchet MS" pitchFamily="34" charset="0"/>
                <a:cs typeface="+mn-cs"/>
              </a:rPr>
              <a:t>alary scheme then </a:t>
            </a:r>
            <a:r>
              <a:rPr lang="en-GB" dirty="0">
                <a:latin typeface="Trebuchet MS" pitchFamily="34" charset="0"/>
              </a:rPr>
              <a:t>their</a:t>
            </a:r>
            <a:r>
              <a:rPr lang="en-GB" dirty="0">
                <a:latin typeface="Trebuchet MS" pitchFamily="34" charset="0"/>
                <a:cs typeface="+mn-cs"/>
              </a:rPr>
              <a:t> benefits will be based upon </a:t>
            </a:r>
            <a:r>
              <a:rPr lang="en-GB" dirty="0">
                <a:latin typeface="Trebuchet MS" pitchFamily="34" charset="0"/>
              </a:rPr>
              <a:t>their</a:t>
            </a:r>
            <a:r>
              <a:rPr lang="en-GB" dirty="0">
                <a:latin typeface="Trebuchet MS" pitchFamily="34" charset="0"/>
                <a:cs typeface="+mn-cs"/>
              </a:rPr>
              <a:t> final average salary and their reckonable service and accrual rate.</a:t>
            </a:r>
          </a:p>
          <a:p>
            <a:pPr>
              <a:lnSpc>
                <a:spcPts val="1800"/>
              </a:lnSpc>
              <a:spcBef>
                <a:spcPts val="250"/>
              </a:spcBef>
              <a:buFont typeface="Arial" charset="0"/>
              <a:buNone/>
              <a:defRPr/>
            </a:pPr>
            <a:r>
              <a:rPr lang="en-GB" dirty="0">
                <a:latin typeface="Trebuchet MS" pitchFamily="34" charset="0"/>
                <a:cs typeface="+mn-cs"/>
              </a:rPr>
              <a:t> </a:t>
            </a:r>
          </a:p>
          <a:p>
            <a:pPr lvl="1" indent="-457200">
              <a:lnSpc>
                <a:spcPts val="1800"/>
              </a:lnSpc>
              <a:spcBef>
                <a:spcPts val="250"/>
              </a:spcBef>
              <a:buFont typeface="Arial" charset="0"/>
              <a:buNone/>
              <a:defRPr/>
            </a:pPr>
            <a:r>
              <a:rPr lang="en-GB" sz="2000" b="1" dirty="0">
                <a:latin typeface="Trebuchet MS" pitchFamily="34" charset="0"/>
                <a:cs typeface="+mn-cs"/>
              </a:rPr>
              <a:t>If </a:t>
            </a:r>
            <a:r>
              <a:rPr lang="en-GB" sz="2000" b="1" dirty="0">
                <a:latin typeface="Trebuchet MS" pitchFamily="34" charset="0"/>
              </a:rPr>
              <a:t>they</a:t>
            </a:r>
            <a:r>
              <a:rPr lang="en-GB" sz="2000" b="1" dirty="0">
                <a:latin typeface="Trebuchet MS" pitchFamily="34" charset="0"/>
                <a:cs typeface="+mn-cs"/>
              </a:rPr>
              <a:t> joined the scheme before 2007</a:t>
            </a:r>
          </a:p>
          <a:p>
            <a:pPr marL="273050" lvl="1" indent="-273050">
              <a:lnSpc>
                <a:spcPts val="1800"/>
              </a:lnSpc>
              <a:spcBef>
                <a:spcPts val="25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>
                <a:latin typeface="Trebuchet MS" pitchFamily="34" charset="0"/>
                <a:cs typeface="+mn-cs"/>
              </a:rPr>
              <a:t>Normal retirement age of 60  </a:t>
            </a:r>
          </a:p>
          <a:p>
            <a:pPr marL="273050" lvl="1" indent="-273050">
              <a:lnSpc>
                <a:spcPts val="1800"/>
              </a:lnSpc>
              <a:spcBef>
                <a:spcPts val="25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>
                <a:latin typeface="Trebuchet MS" pitchFamily="34" charset="0"/>
                <a:cs typeface="+mn-cs"/>
              </a:rPr>
              <a:t>An accrual rate of 1/80</a:t>
            </a:r>
            <a:r>
              <a:rPr lang="en-GB" sz="1800" baseline="30000" dirty="0">
                <a:latin typeface="Trebuchet MS" pitchFamily="34" charset="0"/>
                <a:cs typeface="+mn-cs"/>
              </a:rPr>
              <a:t>th</a:t>
            </a:r>
            <a:r>
              <a:rPr lang="en-GB" sz="1800" dirty="0">
                <a:latin typeface="Trebuchet MS" pitchFamily="34" charset="0"/>
                <a:cs typeface="+mn-cs"/>
              </a:rPr>
              <a:t> for each year of reckonable service</a:t>
            </a:r>
          </a:p>
          <a:p>
            <a:pPr marL="273050" lvl="1" indent="-273050">
              <a:lnSpc>
                <a:spcPts val="1800"/>
              </a:lnSpc>
              <a:spcBef>
                <a:spcPts val="25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>
                <a:latin typeface="Trebuchet MS" pitchFamily="34" charset="0"/>
                <a:cs typeface="+mn-cs"/>
              </a:rPr>
              <a:t>And receive an automatic lump sum of 3/80</a:t>
            </a:r>
            <a:r>
              <a:rPr lang="en-GB" sz="1800" baseline="30000" dirty="0">
                <a:latin typeface="Trebuchet MS" pitchFamily="34" charset="0"/>
                <a:cs typeface="+mn-cs"/>
              </a:rPr>
              <a:t>th</a:t>
            </a:r>
            <a:r>
              <a:rPr lang="en-GB" sz="1800" baseline="30000" dirty="0">
                <a:latin typeface="Trebuchet MS" pitchFamily="34" charset="0"/>
              </a:rPr>
              <a:t> </a:t>
            </a:r>
            <a:r>
              <a:rPr lang="en-GB" sz="1800" dirty="0">
                <a:latin typeface="Trebuchet MS" pitchFamily="34" charset="0"/>
              </a:rPr>
              <a:t>for each year of reckonable service.</a:t>
            </a:r>
          </a:p>
          <a:p>
            <a:pPr lvl="1" indent="-457200">
              <a:lnSpc>
                <a:spcPts val="1800"/>
              </a:lnSpc>
              <a:spcBef>
                <a:spcPts val="250"/>
              </a:spcBef>
              <a:buClr>
                <a:srgbClr val="94CE09"/>
              </a:buClr>
              <a:buFont typeface="Arial" charset="0"/>
              <a:buNone/>
              <a:defRPr/>
            </a:pPr>
            <a:endParaRPr lang="en-GB" sz="1800" dirty="0">
              <a:latin typeface="Trebuchet MS" pitchFamily="34" charset="0"/>
              <a:cs typeface="+mn-cs"/>
            </a:endParaRPr>
          </a:p>
          <a:p>
            <a:pPr lvl="1" indent="-457200">
              <a:lnSpc>
                <a:spcPts val="1800"/>
              </a:lnSpc>
              <a:spcBef>
                <a:spcPts val="250"/>
              </a:spcBef>
              <a:buClr>
                <a:srgbClr val="94CE09"/>
              </a:buClr>
              <a:buFont typeface="Arial" charset="0"/>
              <a:buNone/>
              <a:defRPr/>
            </a:pPr>
            <a:r>
              <a:rPr lang="en-GB" sz="2000" b="1" dirty="0">
                <a:latin typeface="Trebuchet MS" pitchFamily="34" charset="0"/>
                <a:cs typeface="+mn-cs"/>
              </a:rPr>
              <a:t>If </a:t>
            </a:r>
            <a:r>
              <a:rPr lang="en-GB" sz="2000" b="1" dirty="0">
                <a:latin typeface="Trebuchet MS" pitchFamily="34" charset="0"/>
              </a:rPr>
              <a:t>they</a:t>
            </a:r>
            <a:r>
              <a:rPr lang="en-GB" sz="2000" b="1" dirty="0">
                <a:latin typeface="Trebuchet MS" pitchFamily="34" charset="0"/>
                <a:cs typeface="+mn-cs"/>
              </a:rPr>
              <a:t> joined the scheme on or after 1 January 2007 and before 1 April 2015</a:t>
            </a:r>
          </a:p>
          <a:p>
            <a:pPr marL="273050" lvl="1" indent="-273050">
              <a:lnSpc>
                <a:spcPts val="1800"/>
              </a:lnSpc>
              <a:spcBef>
                <a:spcPts val="25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>
                <a:latin typeface="Trebuchet MS" pitchFamily="34" charset="0"/>
                <a:cs typeface="+mn-cs"/>
              </a:rPr>
              <a:t>NPA of 65  </a:t>
            </a:r>
          </a:p>
          <a:p>
            <a:pPr marL="273050" lvl="1" indent="-273050">
              <a:lnSpc>
                <a:spcPts val="1800"/>
              </a:lnSpc>
              <a:spcBef>
                <a:spcPts val="25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>
                <a:latin typeface="Trebuchet MS" pitchFamily="34" charset="0"/>
                <a:cs typeface="+mn-cs"/>
              </a:rPr>
              <a:t>An accrual rate of 1/60</a:t>
            </a:r>
            <a:r>
              <a:rPr lang="en-GB" sz="1800" baseline="30000" dirty="0">
                <a:latin typeface="Trebuchet MS" pitchFamily="34" charset="0"/>
                <a:cs typeface="+mn-cs"/>
              </a:rPr>
              <a:t>th</a:t>
            </a:r>
            <a:r>
              <a:rPr lang="en-GB" sz="1800" dirty="0">
                <a:latin typeface="Trebuchet MS" pitchFamily="34" charset="0"/>
                <a:cs typeface="+mn-cs"/>
              </a:rPr>
              <a:t> for each year of Reckonable service</a:t>
            </a:r>
          </a:p>
          <a:p>
            <a:pPr marL="273050" lvl="1" indent="-273050">
              <a:lnSpc>
                <a:spcPts val="1800"/>
              </a:lnSpc>
              <a:spcBef>
                <a:spcPts val="25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>
                <a:latin typeface="Trebuchet MS" pitchFamily="34" charset="0"/>
                <a:cs typeface="+mn-cs"/>
              </a:rPr>
              <a:t>No automatic lump sum (however, they can convert part of their pension to receive a lump sum).</a:t>
            </a:r>
          </a:p>
          <a:p>
            <a:pPr>
              <a:lnSpc>
                <a:spcPts val="1800"/>
              </a:lnSpc>
              <a:spcBef>
                <a:spcPts val="250"/>
              </a:spcBef>
              <a:buFont typeface="Arial" charset="0"/>
              <a:buNone/>
              <a:defRPr/>
            </a:pPr>
            <a:endParaRPr lang="en-GB" sz="1800" dirty="0">
              <a:latin typeface="Aller Light" pitchFamily="34" charset="0"/>
              <a:cs typeface="+mn-cs"/>
            </a:endParaRPr>
          </a:p>
          <a:p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29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B869-B4E4-461E-8779-A57AAAA6E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3" y="557276"/>
            <a:ext cx="6909830" cy="602987"/>
          </a:xfrm>
        </p:spPr>
        <p:txBody>
          <a:bodyPr/>
          <a:lstStyle/>
          <a:p>
            <a:r>
              <a:rPr lang="en-GB" dirty="0"/>
              <a:t>Retirement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0C599-D234-4939-8E23-DA70450C07B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Age Retirement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Actuarially Adjusted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Phased Retirement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Ill-health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Additional Service After Retirement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details can be found on our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GB" dirty="0"/>
              <a:t>.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39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3220-CBCC-4888-B6D0-C82D3118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024" y="557276"/>
            <a:ext cx="5028092" cy="1081519"/>
          </a:xfrm>
        </p:spPr>
        <p:txBody>
          <a:bodyPr/>
          <a:lstStyle/>
          <a:p>
            <a:r>
              <a:rPr lang="en-GB" dirty="0"/>
              <a:t>Transitional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9C29B-1DF3-4C6F-8061-F0F12B9C77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5" y="1805049"/>
            <a:ext cx="5020070" cy="4038476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ＭＳ Ｐゴシック"/>
              </a:rPr>
              <a:t>The remedy will only apply to members who were in post on 31 March 2012 and were either protected or transitioned into the career average scheme on 1 April 2015</a:t>
            </a:r>
          </a:p>
          <a:p>
            <a:pPr marL="285750" indent="-2857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ＭＳ Ｐゴシック"/>
              </a:rPr>
              <a:t>Remedy period is 01/04/2015 - 31/03/2022</a:t>
            </a:r>
          </a:p>
          <a:p>
            <a:pPr marL="285750" indent="-2857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ＭＳ Ｐゴシック"/>
              </a:rPr>
              <a:t>Members will have the choice between the final salary and career average scheme benefits for the period of service affected</a:t>
            </a:r>
          </a:p>
          <a:p>
            <a:pPr marL="285750" indent="-2857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ＭＳ Ｐゴシック"/>
              </a:rPr>
              <a:t>Members make the decision at the point at which they take their benefits </a:t>
            </a:r>
          </a:p>
          <a:p>
            <a:pPr marL="285750" indent="-2857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ＭＳ Ｐゴシック"/>
              </a:rPr>
              <a:t>All active members will be placed in the career average (reformed) scheme from 1 April 2022.</a:t>
            </a:r>
          </a:p>
          <a:p>
            <a:pPr>
              <a:spcBef>
                <a:spcPts val="0"/>
              </a:spcBef>
            </a:pPr>
            <a:endParaRPr lang="en-GB" sz="1600" dirty="0"/>
          </a:p>
          <a:p>
            <a:pPr>
              <a:spcBef>
                <a:spcPts val="0"/>
              </a:spcBef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7897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3AC9-A334-9D36-DFB0-8A1B8EF7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3" y="557276"/>
            <a:ext cx="8995970" cy="602987"/>
          </a:xfrm>
        </p:spPr>
        <p:txBody>
          <a:bodyPr/>
          <a:lstStyle/>
          <a:p>
            <a:r>
              <a:rPr lang="en-GB" dirty="0"/>
              <a:t>The Digital Engagement Elements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707114-8AEB-4A7C-8ABB-55D37ED38152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354013" y="1271588"/>
          <a:ext cx="11647487" cy="5336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086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5CA6-A879-AEE4-FF3A-613DFB117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Retirement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E075-156C-2C60-E3FB-8C5782BC011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Member completes retirement form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At point of submission, Hartlink identifies service sits within Transitional Protection, non </a:t>
            </a:r>
            <a:r>
              <a:rPr lang="en-GB" dirty="0" err="1"/>
              <a:t>TrP</a:t>
            </a:r>
            <a:r>
              <a:rPr lang="en-GB" dirty="0"/>
              <a:t> members will follow BAU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Member receives an email to say message in the MPO inbox to ask them to make their choice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Member logs in and click on secure message in inbox about their options.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604524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s' Pensions Master Presentation">
  <a:themeElements>
    <a:clrScheme name="Custom 2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F7C59B92B24D4FA9EE79382363D4D3" ma:contentTypeVersion="6" ma:contentTypeDescription="Create a new document." ma:contentTypeScope="" ma:versionID="5e777d3b459f43c5da1f992a140445ca">
  <xsd:schema xmlns:xsd="http://www.w3.org/2001/XMLSchema" xmlns:xs="http://www.w3.org/2001/XMLSchema" xmlns:p="http://schemas.microsoft.com/office/2006/metadata/properties" xmlns:ns2="347f367f-5e09-4ae8-aeca-6c42a0da102e" xmlns:ns3="6844447a-a3d7-4ec5-80fd-aabe89c24695" targetNamespace="http://schemas.microsoft.com/office/2006/metadata/properties" ma:root="true" ma:fieldsID="7de37a893fdc147349b82bf6597b9c7e" ns2:_="" ns3:_="">
    <xsd:import namespace="347f367f-5e09-4ae8-aeca-6c42a0da102e"/>
    <xsd:import namespace="6844447a-a3d7-4ec5-80fd-aabe89c246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f367f-5e09-4ae8-aeca-6c42a0da1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4447a-a3d7-4ec5-80fd-aabe89c2469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CAE28C-C109-42CC-9E17-97016F6AFC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373FE5-CC15-47BF-84DD-89D514E4A4F0}">
  <ds:schemaRefs>
    <ds:schemaRef ds:uri="http://purl.org/dc/terms/"/>
    <ds:schemaRef ds:uri="28419853-262b-4fae-8a7d-6b6477fa070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06cb1f3-d57b-42f5-81c2-35e06e3ccc3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D80AB4-9CBE-4A7B-8EDC-02A38A0775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f367f-5e09-4ae8-aeca-6c42a0da102e"/>
    <ds:schemaRef ds:uri="6844447a-a3d7-4ec5-80fd-aabe89c246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5636</TotalTime>
  <Words>819</Words>
  <Application>Microsoft Office PowerPoint</Application>
  <PresentationFormat>Widescreen</PresentationFormat>
  <Paragraphs>113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Aller Light</vt:lpstr>
      <vt:lpstr>Arial</vt:lpstr>
      <vt:lpstr>Calibri</vt:lpstr>
      <vt:lpstr>Trebuchet MS</vt:lpstr>
      <vt:lpstr>Teachers' Pensions Master Presentation</vt:lpstr>
      <vt:lpstr>PowerPoint Presentation</vt:lpstr>
      <vt:lpstr>Agenda</vt:lpstr>
      <vt:lpstr>What pension does the Scheme provide?</vt:lpstr>
      <vt:lpstr>Career average scheme</vt:lpstr>
      <vt:lpstr>Final salary scheme</vt:lpstr>
      <vt:lpstr>Retirement Options</vt:lpstr>
      <vt:lpstr>Transitional Protection</vt:lpstr>
      <vt:lpstr>The Digital Engagement Elements</vt:lpstr>
      <vt:lpstr>Retirement process</vt:lpstr>
      <vt:lpstr>Retirement process</vt:lpstr>
      <vt:lpstr>Member Journey</vt:lpstr>
      <vt:lpstr>Retirement Form</vt:lpstr>
      <vt:lpstr>Retirement process</vt:lpstr>
      <vt:lpstr>Email</vt:lpstr>
      <vt:lpstr>MPO inbox message</vt:lpstr>
      <vt:lpstr>Light choice</vt:lpstr>
      <vt:lpstr>Detailed</vt:lpstr>
      <vt:lpstr>Reminder process if no choice received</vt:lpstr>
      <vt:lpstr>Options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Leafe, Nichola (Employee Benefits)</dc:creator>
  <cp:lastModifiedBy>Leafe, Nichola (Capita Experience Pension Solutions)</cp:lastModifiedBy>
  <cp:revision>175</cp:revision>
  <dcterms:created xsi:type="dcterms:W3CDTF">2020-08-28T08:56:08Z</dcterms:created>
  <dcterms:modified xsi:type="dcterms:W3CDTF">2023-06-06T12:32:12Z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0x01010086F7C59B92B24D4FA9EE79382363D4D3</vt:lpwstr>
  </property>
</Properties>
</file>