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5" r:id="rId8"/>
    <p:sldId id="317" r:id="rId9"/>
    <p:sldId id="31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1" autoAdjust="0"/>
  </p:normalViewPr>
  <p:slideViewPr>
    <p:cSldViewPr snapToGrid="0">
      <p:cViewPr varScale="1">
        <p:scale>
          <a:sx n="103" d="100"/>
          <a:sy n="103" d="100"/>
        </p:scale>
        <p:origin x="7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06/06/2023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06/06/2023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6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2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16D8DA-AFF1-4BA4-A575-1B0C6A30F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1DA9DA8-0C4F-4FF2-87FE-8E123CA57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96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C3A0106-53E0-4AC2-ACB0-85151B13E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r="3960"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82687-2BC2-4FB6-81FC-65EB3DC9D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86A2264-4468-46AE-8C8C-0409FAEBB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CAD5BDC-00F9-43EF-9C5A-3EF42129B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BA5010-DCA0-403E-AD53-852DA8FD7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13462" r="1456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4FFB7-2E90-43CF-A6DE-652C93E9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589B7F-1244-4143-9F3F-76456ACC07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5B7B47-DDFD-4311-85CD-4C6DAB72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21AEA-2D44-46BC-ACFE-AB09F7100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16820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88523-9B72-4015-AFB0-E07E2B3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354231-CD58-4B88-8E10-341943191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1444DA6-79BE-4A24-9777-8E8EDA909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icture containing text, coffee cup, computer, computer keyboard&#10;&#10;Description automatically generated">
            <a:extLst>
              <a:ext uri="{FF2B5EF4-FFF2-40B4-BE49-F238E27FC236}">
                <a16:creationId xmlns:a16="http://schemas.microsoft.com/office/drawing/2014/main" id="{936C8B77-FB55-AC51-0A2A-6DD1BABA6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4" r="18218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9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CC127934-D726-4BCD-AD07-2DCD16B30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3803"/>
          <a:stretch/>
        </p:blipFill>
        <p:spPr>
          <a:xfrm>
            <a:off x="6095999" y="0"/>
            <a:ext cx="6096001" cy="68566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4B1F76-F6F0-4EB6-81A5-DCC1DB68E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5D6859-CDAD-4D19-B1E9-8325DCE3B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erson writ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9F575B3-7D27-471F-AA33-B8F3084A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3103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0BE35A-BF0E-4739-A52E-8786BC942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9585BC52-9629-49A9-A75C-39B3DBFFC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324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1EE3FB-29F0-4D00-AC1D-D0CC2D17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76232B-2D9F-46A8-9D21-1E9716132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C3B9751-61F9-45CB-8105-6F4F75DF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29" r:id="rId2"/>
    <p:sldLayoutId id="2147483724" r:id="rId3"/>
    <p:sldLayoutId id="2147483721" r:id="rId4"/>
    <p:sldLayoutId id="2147483989" r:id="rId5"/>
    <p:sldLayoutId id="2147483763" r:id="rId6"/>
    <p:sldLayoutId id="2147483990" r:id="rId7"/>
    <p:sldLayoutId id="2147483981" r:id="rId8"/>
    <p:sldLayoutId id="214748399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AD2A7-FE5C-4E7F-B4F1-6F4C48EC16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8214632" cy="1914434"/>
          </a:xfrm>
        </p:spPr>
        <p:txBody>
          <a:bodyPr/>
          <a:lstStyle/>
          <a:p>
            <a:r>
              <a:rPr lang="en-GB" dirty="0"/>
              <a:t>Teachers’ Pensions Action Forum June 2023</a:t>
            </a:r>
          </a:p>
          <a:p>
            <a:r>
              <a:rPr lang="en-GB" dirty="0"/>
              <a:t>Update from Teachers’ Pensions</a:t>
            </a:r>
          </a:p>
        </p:txBody>
      </p:sp>
    </p:spTree>
    <p:extLst>
      <p:ext uri="{BB962C8B-B14F-4D97-AF65-F5344CB8AC3E}">
        <p14:creationId xmlns:p14="http://schemas.microsoft.com/office/powerpoint/2010/main" val="10525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F695-4FDF-4F89-B75C-564908FF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047" y="555179"/>
            <a:ext cx="5028092" cy="114823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2023 Engagement Highlights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5550-F6A0-4082-A293-D86C1299AA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3069" y="2130194"/>
            <a:ext cx="5020070" cy="4396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MPO registrations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Website visitors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Training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media.</a:t>
            </a:r>
          </a:p>
        </p:txBody>
      </p:sp>
    </p:spTree>
    <p:extLst>
      <p:ext uri="{BB962C8B-B14F-4D97-AF65-F5344CB8AC3E}">
        <p14:creationId xmlns:p14="http://schemas.microsoft.com/office/powerpoint/2010/main" val="31331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2F18-95BE-4A05-B5D1-884DBDAA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75BC-137A-4E64-9C9E-3D050E1F21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590025"/>
            <a:ext cx="5020070" cy="457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Contributions &amp; Pensions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Online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Contact Us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Institute of Customer Service Survey.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3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59E-41BC-4EF2-AB91-1E6EB346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EA1-270D-4CC4-AEDB-A67D3E73FD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Easter Retirements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Pensions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Seasonal casework.</a:t>
            </a:r>
          </a:p>
          <a:p>
            <a:endParaRPr lang="en-GB" sz="2000" dirty="0"/>
          </a:p>
          <a:p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304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206-2BB9-45AB-BB0A-08A19C5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30A4-A2D7-4D4F-BBA8-93E6EAEF01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1625"/>
            <a:ext cx="5020070" cy="4271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Summer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CETV Embargo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7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5B36-1313-439E-BC6A-C3E06686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1EEA-A70F-4CF6-9A19-E03EA890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service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Lifetime Event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 first for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submission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CETV Embargo readiness.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4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4B43-9410-4254-9E63-5864575D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54" y="3139599"/>
            <a:ext cx="2686692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608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8334</TotalTime>
  <Words>94</Words>
  <Application>Microsoft Office PowerPoint</Application>
  <PresentationFormat>Widescreen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Teachers' Pensions Master Presentation</vt:lpstr>
      <vt:lpstr>PowerPoint Presentation</vt:lpstr>
      <vt:lpstr> 2023 Engagement Highlights so far</vt:lpstr>
      <vt:lpstr>Updates</vt:lpstr>
      <vt:lpstr>2023 Operations</vt:lpstr>
      <vt:lpstr>Operations focus</vt:lpstr>
      <vt:lpstr>Our ask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Leafe, Nichola (Capita Experience Pension Solutions)</cp:lastModifiedBy>
  <cp:revision>190</cp:revision>
  <dcterms:created xsi:type="dcterms:W3CDTF">2020-08-28T08:56:08Z</dcterms:created>
  <dcterms:modified xsi:type="dcterms:W3CDTF">2023-06-06T12:26:23Z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